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300" r:id="rId3"/>
    <p:sldId id="257" r:id="rId4"/>
    <p:sldId id="258" r:id="rId5"/>
    <p:sldId id="295" r:id="rId6"/>
    <p:sldId id="296" r:id="rId7"/>
    <p:sldId id="297" r:id="rId8"/>
    <p:sldId id="301" r:id="rId9"/>
    <p:sldId id="278" r:id="rId10"/>
  </p:sldIdLst>
  <p:sldSz cx="9144000" cy="5143500" type="screen16x9"/>
  <p:notesSz cx="6858000" cy="9144000"/>
  <p:embeddedFontLst>
    <p:embeddedFont>
      <p:font typeface="Dosis ExtraLight" pitchFamily="2" charset="0"/>
      <p:regular r:id="rId12"/>
      <p:bold r:id="rId13"/>
    </p:embeddedFont>
    <p:embeddedFont>
      <p:font typeface="Titillium Web Light" panose="02000000000000000000" pitchFamily="2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F24753E-8A85-4BEE-97E2-441CDA198357}">
  <a:tblStyle styleId="{0F24753E-8A85-4BEE-97E2-441CDA19835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A787F38-7B79-44E3-ACA7-109338EB0D08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47" autoAdjust="0"/>
    <p:restoredTop sz="94660"/>
  </p:normalViewPr>
  <p:slideViewPr>
    <p:cSldViewPr snapToGrid="0">
      <p:cViewPr varScale="1">
        <p:scale>
          <a:sx n="93" d="100"/>
          <a:sy n="93" d="100"/>
        </p:scale>
        <p:origin x="73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font" Target="fonts/font2.fntdata" /><Relationship Id="rId18" Type="http://schemas.openxmlformats.org/officeDocument/2006/relationships/presProps" Target="presProps.xml" /><Relationship Id="rId3" Type="http://schemas.openxmlformats.org/officeDocument/2006/relationships/slide" Target="slides/slide2.xml" /><Relationship Id="rId21" Type="http://schemas.openxmlformats.org/officeDocument/2006/relationships/tableStyles" Target="tableStyles.xml" /><Relationship Id="rId7" Type="http://schemas.openxmlformats.org/officeDocument/2006/relationships/slide" Target="slides/slide6.xml" /><Relationship Id="rId12" Type="http://schemas.openxmlformats.org/officeDocument/2006/relationships/font" Target="fonts/font1.fntdata" /><Relationship Id="rId17" Type="http://schemas.openxmlformats.org/officeDocument/2006/relationships/font" Target="fonts/font6.fntdata" /><Relationship Id="rId2" Type="http://schemas.openxmlformats.org/officeDocument/2006/relationships/slide" Target="slides/slide1.xml" /><Relationship Id="rId16" Type="http://schemas.openxmlformats.org/officeDocument/2006/relationships/font" Target="fonts/font5.fntdata" /><Relationship Id="rId20" Type="http://schemas.openxmlformats.org/officeDocument/2006/relationships/theme" Target="theme/theme1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notesMaster" Target="notesMasters/notesMaster1.xml" /><Relationship Id="rId5" Type="http://schemas.openxmlformats.org/officeDocument/2006/relationships/slide" Target="slides/slide4.xml" /><Relationship Id="rId15" Type="http://schemas.openxmlformats.org/officeDocument/2006/relationships/font" Target="fonts/font4.fntdata" /><Relationship Id="rId10" Type="http://schemas.openxmlformats.org/officeDocument/2006/relationships/slide" Target="slides/slide9.xml" /><Relationship Id="rId19" Type="http://schemas.openxmlformats.org/officeDocument/2006/relationships/viewProps" Target="viewProps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font" Target="fonts/font3.fntdata" /></Relationships>
</file>

<file path=ppt/media/image1.png>
</file>

<file path=ppt/media/image2.png>
</file>

<file path=ppt/media/image3.jpg>
</file>

<file path=ppt/media/image4.jpg>
</file>

<file path=ppt/media/image5.jpg>
</file>

<file path=ppt/media/image6.gif>
</file>

<file path=ppt/media/image7.gi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 /><Relationship Id="rId1" Type="http://schemas.openxmlformats.org/officeDocument/2006/relationships/notesMaster" Target="../notesMasters/notesMaster1.xml" 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 /><Relationship Id="rId1" Type="http://schemas.openxmlformats.org/officeDocument/2006/relationships/notesMaster" Target="../notesMasters/notesMaster1.xml" 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 /><Relationship Id="rId1" Type="http://schemas.openxmlformats.org/officeDocument/2006/relationships/notesMaster" Target="../notesMasters/notesMaster1.xml" 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3" name="Google Shape;3833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4" name="Google Shape;3834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8" name="Google Shape;383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9" name="Google Shape;383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5521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8" name="Google Shape;383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9" name="Google Shape;383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7" name="Google Shape;384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8" name="Google Shape;384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7" name="Google Shape;384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8" name="Google Shape;384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16617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7" name="Google Shape;384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8" name="Google Shape;384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95004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7" name="Google Shape;384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8" name="Google Shape;384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87184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7" name="Google Shape;384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8" name="Google Shape;384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7349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6" name="Google Shape;4056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7" name="Google Shape;4057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 rot="10800000">
            <a:off x="8705367" y="28698"/>
            <a:ext cx="410132" cy="5086302"/>
            <a:chOff x="836200" y="238125"/>
            <a:chExt cx="422425" cy="5238750"/>
          </a:xfrm>
        </p:grpSpPr>
        <p:sp>
          <p:nvSpPr>
            <p:cNvPr id="12" name="Google Shape;12;p2"/>
            <p:cNvSpPr/>
            <p:nvPr/>
          </p:nvSpPr>
          <p:spPr>
            <a:xfrm>
              <a:off x="83620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8362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83620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362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3620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362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3620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362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83620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8362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83620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83620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8362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83620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83620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83620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8362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8362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83620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83620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83620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83620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83620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8362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83620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83620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83620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83620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8362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8362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83620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8362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83620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8362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83620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9867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98670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98670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98670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9867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98670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98670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98670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98670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98670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9867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98670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98670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98670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9867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98670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98670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98670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9867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9867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9867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98670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98670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1137200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1137200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113720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1137200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1137200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1137200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1137200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1137200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1137200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1137200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1137200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1137200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1137200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113720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1137200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1137200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1137200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113720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1137200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1137200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113720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1137200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" name="Google Shape;92;p2"/>
          <p:cNvGrpSpPr/>
          <p:nvPr/>
        </p:nvGrpSpPr>
        <p:grpSpPr>
          <a:xfrm rot="10800000">
            <a:off x="6659535" y="28698"/>
            <a:ext cx="2309844" cy="5086302"/>
            <a:chOff x="986700" y="238125"/>
            <a:chExt cx="2379075" cy="5238750"/>
          </a:xfrm>
        </p:grpSpPr>
        <p:sp>
          <p:nvSpPr>
            <p:cNvPr id="93" name="Google Shape;93;p2"/>
            <p:cNvSpPr/>
            <p:nvPr/>
          </p:nvSpPr>
          <p:spPr>
            <a:xfrm>
              <a:off x="98670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9867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9867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98670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9867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9867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9867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98670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98670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98670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98670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9867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113720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1137200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1137200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113720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1137200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1137200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113720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113720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1137200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1137200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1137200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113720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1137200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12877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12877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12877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12877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12877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12877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12877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12877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12877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12877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12877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12877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12877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12877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12877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12877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12877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12877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12877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12877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14382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14382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14382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14382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14382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14382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14382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14382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14382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14382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14382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4382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4382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14382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14382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14382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14382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14382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14382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14382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14382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14382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14382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14382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14382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14382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14382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14382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14382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14382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14382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15887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15887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15887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15887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15887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15887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15887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15887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15887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15887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15887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15887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15887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15887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15887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15887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15887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15887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15887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17392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17392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17392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17392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17392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17392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17392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17392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17392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17392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17392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188975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1889750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1889750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188975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188975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20402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20402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20402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2190775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234130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26423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26423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324435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" name="Google Shape;212;p2"/>
          <p:cNvGrpSpPr/>
          <p:nvPr/>
        </p:nvGrpSpPr>
        <p:grpSpPr>
          <a:xfrm rot="10800000">
            <a:off x="6367294" y="28698"/>
            <a:ext cx="2017554" cy="5086302"/>
            <a:chOff x="1588750" y="238125"/>
            <a:chExt cx="2078025" cy="5238750"/>
          </a:xfrm>
        </p:grpSpPr>
        <p:sp>
          <p:nvSpPr>
            <p:cNvPr id="213" name="Google Shape;213;p2"/>
            <p:cNvSpPr/>
            <p:nvPr/>
          </p:nvSpPr>
          <p:spPr>
            <a:xfrm>
              <a:off x="15887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15887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15887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15887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15887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15887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17392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17392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17392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17392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17392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17392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17392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1889750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1889750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1889750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1889750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188975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1889750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1889750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1889750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1889750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188975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1889750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1889750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1889750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1889750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1889750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1889750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188975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1889750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1889750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204027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20402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20402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204027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204027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20402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20402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204027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20402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20402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20402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20402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204027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20402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20402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20402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20402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20402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20402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2190775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2190775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2190775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2190775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2190775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2190775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2190775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2190775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2190775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2190775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2190775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2190775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2190775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2190775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2190775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2190775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2190775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2190775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2190775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2190775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2190775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2190775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2190775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2190775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2190775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234130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23413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23413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23413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234130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23413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234130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234130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234130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234130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23413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23413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234130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234130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234130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234130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234130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234130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234130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234130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23413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23413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23413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234130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23413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234130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24918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24918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249180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24918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249180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249180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249180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249180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24918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249180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249180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24918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24918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249180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249180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249180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249180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249180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249180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249180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249180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24918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249180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249180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249180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26423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26423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26423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26423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26423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26423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26423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26423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26423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26423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26423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26423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26423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26423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26423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26423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26423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26423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26423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26423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27928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27928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27928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27928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27928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27928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27928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27928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27928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27928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27928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27928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27928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27928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27928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27928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27928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27928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2943325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2943325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2943325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2943325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2943325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2943325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2943325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2943325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2943325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2943325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2943325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2943325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2943325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2943325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2943325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2943325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2943325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2943325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30938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30938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30938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30938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30938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30938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30938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30938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30938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324435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324435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324435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324435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324435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324435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324435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324435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33948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33948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33948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339487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33948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"/>
            <p:cNvSpPr/>
            <p:nvPr/>
          </p:nvSpPr>
          <p:spPr>
            <a:xfrm>
              <a:off x="33948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"/>
            <p:cNvSpPr/>
            <p:nvPr/>
          </p:nvSpPr>
          <p:spPr>
            <a:xfrm>
              <a:off x="35453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35453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"/>
            <p:cNvSpPr/>
            <p:nvPr/>
          </p:nvSpPr>
          <p:spPr>
            <a:xfrm>
              <a:off x="35453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2" name="Google Shape;422;p2"/>
          <p:cNvGrpSpPr/>
          <p:nvPr/>
        </p:nvGrpSpPr>
        <p:grpSpPr>
          <a:xfrm rot="10800000">
            <a:off x="6367294" y="28698"/>
            <a:ext cx="2309820" cy="5086302"/>
            <a:chOff x="1287725" y="238125"/>
            <a:chExt cx="2379050" cy="5238750"/>
          </a:xfrm>
        </p:grpSpPr>
        <p:sp>
          <p:nvSpPr>
            <p:cNvPr id="423" name="Google Shape;423;p2"/>
            <p:cNvSpPr/>
            <p:nvPr/>
          </p:nvSpPr>
          <p:spPr>
            <a:xfrm>
              <a:off x="12877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"/>
            <p:cNvSpPr/>
            <p:nvPr/>
          </p:nvSpPr>
          <p:spPr>
            <a:xfrm>
              <a:off x="12877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12877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"/>
            <p:cNvSpPr/>
            <p:nvPr/>
          </p:nvSpPr>
          <p:spPr>
            <a:xfrm>
              <a:off x="12877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"/>
            <p:cNvSpPr/>
            <p:nvPr/>
          </p:nvSpPr>
          <p:spPr>
            <a:xfrm>
              <a:off x="12877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"/>
            <p:cNvSpPr/>
            <p:nvPr/>
          </p:nvSpPr>
          <p:spPr>
            <a:xfrm>
              <a:off x="12877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"/>
            <p:cNvSpPr/>
            <p:nvPr/>
          </p:nvSpPr>
          <p:spPr>
            <a:xfrm>
              <a:off x="12877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"/>
            <p:cNvSpPr/>
            <p:nvPr/>
          </p:nvSpPr>
          <p:spPr>
            <a:xfrm>
              <a:off x="12877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12877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"/>
            <p:cNvSpPr/>
            <p:nvPr/>
          </p:nvSpPr>
          <p:spPr>
            <a:xfrm>
              <a:off x="12877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"/>
            <p:cNvSpPr/>
            <p:nvPr/>
          </p:nvSpPr>
          <p:spPr>
            <a:xfrm>
              <a:off x="12877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12877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"/>
            <p:cNvSpPr/>
            <p:nvPr/>
          </p:nvSpPr>
          <p:spPr>
            <a:xfrm>
              <a:off x="12877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"/>
            <p:cNvSpPr/>
            <p:nvPr/>
          </p:nvSpPr>
          <p:spPr>
            <a:xfrm>
              <a:off x="12877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"/>
            <p:cNvSpPr/>
            <p:nvPr/>
          </p:nvSpPr>
          <p:spPr>
            <a:xfrm>
              <a:off x="12877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"/>
            <p:cNvSpPr/>
            <p:nvPr/>
          </p:nvSpPr>
          <p:spPr>
            <a:xfrm>
              <a:off x="14382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"/>
            <p:cNvSpPr/>
            <p:nvPr/>
          </p:nvSpPr>
          <p:spPr>
            <a:xfrm>
              <a:off x="14382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"/>
            <p:cNvSpPr/>
            <p:nvPr/>
          </p:nvSpPr>
          <p:spPr>
            <a:xfrm>
              <a:off x="14382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"/>
            <p:cNvSpPr/>
            <p:nvPr/>
          </p:nvSpPr>
          <p:spPr>
            <a:xfrm>
              <a:off x="14382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"/>
            <p:cNvSpPr/>
            <p:nvPr/>
          </p:nvSpPr>
          <p:spPr>
            <a:xfrm>
              <a:off x="15887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"/>
            <p:cNvSpPr/>
            <p:nvPr/>
          </p:nvSpPr>
          <p:spPr>
            <a:xfrm>
              <a:off x="15887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"/>
            <p:cNvSpPr/>
            <p:nvPr/>
          </p:nvSpPr>
          <p:spPr>
            <a:xfrm>
              <a:off x="15887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"/>
            <p:cNvSpPr/>
            <p:nvPr/>
          </p:nvSpPr>
          <p:spPr>
            <a:xfrm>
              <a:off x="15887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"/>
            <p:cNvSpPr/>
            <p:nvPr/>
          </p:nvSpPr>
          <p:spPr>
            <a:xfrm>
              <a:off x="15887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"/>
            <p:cNvSpPr/>
            <p:nvPr/>
          </p:nvSpPr>
          <p:spPr>
            <a:xfrm>
              <a:off x="15887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"/>
            <p:cNvSpPr/>
            <p:nvPr/>
          </p:nvSpPr>
          <p:spPr>
            <a:xfrm>
              <a:off x="15887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"/>
            <p:cNvSpPr/>
            <p:nvPr/>
          </p:nvSpPr>
          <p:spPr>
            <a:xfrm>
              <a:off x="15887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"/>
            <p:cNvSpPr/>
            <p:nvPr/>
          </p:nvSpPr>
          <p:spPr>
            <a:xfrm>
              <a:off x="15887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"/>
            <p:cNvSpPr/>
            <p:nvPr/>
          </p:nvSpPr>
          <p:spPr>
            <a:xfrm>
              <a:off x="15887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"/>
            <p:cNvSpPr/>
            <p:nvPr/>
          </p:nvSpPr>
          <p:spPr>
            <a:xfrm>
              <a:off x="17392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"/>
            <p:cNvSpPr/>
            <p:nvPr/>
          </p:nvSpPr>
          <p:spPr>
            <a:xfrm>
              <a:off x="17392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"/>
            <p:cNvSpPr/>
            <p:nvPr/>
          </p:nvSpPr>
          <p:spPr>
            <a:xfrm>
              <a:off x="17392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"/>
            <p:cNvSpPr/>
            <p:nvPr/>
          </p:nvSpPr>
          <p:spPr>
            <a:xfrm>
              <a:off x="17392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"/>
            <p:cNvSpPr/>
            <p:nvPr/>
          </p:nvSpPr>
          <p:spPr>
            <a:xfrm>
              <a:off x="17392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"/>
            <p:cNvSpPr/>
            <p:nvPr/>
          </p:nvSpPr>
          <p:spPr>
            <a:xfrm>
              <a:off x="17392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"/>
            <p:cNvSpPr/>
            <p:nvPr/>
          </p:nvSpPr>
          <p:spPr>
            <a:xfrm>
              <a:off x="17392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"/>
            <p:cNvSpPr/>
            <p:nvPr/>
          </p:nvSpPr>
          <p:spPr>
            <a:xfrm>
              <a:off x="17392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"/>
            <p:cNvSpPr/>
            <p:nvPr/>
          </p:nvSpPr>
          <p:spPr>
            <a:xfrm>
              <a:off x="17392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"/>
            <p:cNvSpPr/>
            <p:nvPr/>
          </p:nvSpPr>
          <p:spPr>
            <a:xfrm>
              <a:off x="17392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"/>
            <p:cNvSpPr/>
            <p:nvPr/>
          </p:nvSpPr>
          <p:spPr>
            <a:xfrm>
              <a:off x="17392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"/>
            <p:cNvSpPr/>
            <p:nvPr/>
          </p:nvSpPr>
          <p:spPr>
            <a:xfrm>
              <a:off x="17392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"/>
            <p:cNvSpPr/>
            <p:nvPr/>
          </p:nvSpPr>
          <p:spPr>
            <a:xfrm>
              <a:off x="17392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"/>
            <p:cNvSpPr/>
            <p:nvPr/>
          </p:nvSpPr>
          <p:spPr>
            <a:xfrm>
              <a:off x="17392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"/>
            <p:cNvSpPr/>
            <p:nvPr/>
          </p:nvSpPr>
          <p:spPr>
            <a:xfrm>
              <a:off x="17392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"/>
            <p:cNvSpPr/>
            <p:nvPr/>
          </p:nvSpPr>
          <p:spPr>
            <a:xfrm>
              <a:off x="17392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"/>
            <p:cNvSpPr/>
            <p:nvPr/>
          </p:nvSpPr>
          <p:spPr>
            <a:xfrm>
              <a:off x="17392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"/>
            <p:cNvSpPr/>
            <p:nvPr/>
          </p:nvSpPr>
          <p:spPr>
            <a:xfrm>
              <a:off x="1889750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"/>
            <p:cNvSpPr/>
            <p:nvPr/>
          </p:nvSpPr>
          <p:spPr>
            <a:xfrm>
              <a:off x="1889750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"/>
            <p:cNvSpPr/>
            <p:nvPr/>
          </p:nvSpPr>
          <p:spPr>
            <a:xfrm>
              <a:off x="188975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"/>
            <p:cNvSpPr/>
            <p:nvPr/>
          </p:nvSpPr>
          <p:spPr>
            <a:xfrm>
              <a:off x="1889750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"/>
            <p:cNvSpPr/>
            <p:nvPr/>
          </p:nvSpPr>
          <p:spPr>
            <a:xfrm>
              <a:off x="188975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"/>
            <p:cNvSpPr/>
            <p:nvPr/>
          </p:nvSpPr>
          <p:spPr>
            <a:xfrm>
              <a:off x="1889750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"/>
            <p:cNvSpPr/>
            <p:nvPr/>
          </p:nvSpPr>
          <p:spPr>
            <a:xfrm>
              <a:off x="1889750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"/>
            <p:cNvSpPr/>
            <p:nvPr/>
          </p:nvSpPr>
          <p:spPr>
            <a:xfrm>
              <a:off x="1889750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"/>
            <p:cNvSpPr/>
            <p:nvPr/>
          </p:nvSpPr>
          <p:spPr>
            <a:xfrm>
              <a:off x="188975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"/>
            <p:cNvSpPr/>
            <p:nvPr/>
          </p:nvSpPr>
          <p:spPr>
            <a:xfrm>
              <a:off x="1889750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"/>
            <p:cNvSpPr/>
            <p:nvPr/>
          </p:nvSpPr>
          <p:spPr>
            <a:xfrm>
              <a:off x="1889750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"/>
            <p:cNvSpPr/>
            <p:nvPr/>
          </p:nvSpPr>
          <p:spPr>
            <a:xfrm>
              <a:off x="20402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"/>
            <p:cNvSpPr/>
            <p:nvPr/>
          </p:nvSpPr>
          <p:spPr>
            <a:xfrm>
              <a:off x="20402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"/>
            <p:cNvSpPr/>
            <p:nvPr/>
          </p:nvSpPr>
          <p:spPr>
            <a:xfrm>
              <a:off x="204027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"/>
            <p:cNvSpPr/>
            <p:nvPr/>
          </p:nvSpPr>
          <p:spPr>
            <a:xfrm>
              <a:off x="20402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"/>
            <p:cNvSpPr/>
            <p:nvPr/>
          </p:nvSpPr>
          <p:spPr>
            <a:xfrm>
              <a:off x="20402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"/>
            <p:cNvSpPr/>
            <p:nvPr/>
          </p:nvSpPr>
          <p:spPr>
            <a:xfrm>
              <a:off x="20402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"/>
            <p:cNvSpPr/>
            <p:nvPr/>
          </p:nvSpPr>
          <p:spPr>
            <a:xfrm>
              <a:off x="20402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"/>
            <p:cNvSpPr/>
            <p:nvPr/>
          </p:nvSpPr>
          <p:spPr>
            <a:xfrm>
              <a:off x="20402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"/>
            <p:cNvSpPr/>
            <p:nvPr/>
          </p:nvSpPr>
          <p:spPr>
            <a:xfrm>
              <a:off x="20402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"/>
            <p:cNvSpPr/>
            <p:nvPr/>
          </p:nvSpPr>
          <p:spPr>
            <a:xfrm>
              <a:off x="20402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"/>
            <p:cNvSpPr/>
            <p:nvPr/>
          </p:nvSpPr>
          <p:spPr>
            <a:xfrm>
              <a:off x="20402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"/>
            <p:cNvSpPr/>
            <p:nvPr/>
          </p:nvSpPr>
          <p:spPr>
            <a:xfrm>
              <a:off x="204027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"/>
            <p:cNvSpPr/>
            <p:nvPr/>
          </p:nvSpPr>
          <p:spPr>
            <a:xfrm>
              <a:off x="204027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"/>
            <p:cNvSpPr/>
            <p:nvPr/>
          </p:nvSpPr>
          <p:spPr>
            <a:xfrm>
              <a:off x="2190775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"/>
            <p:cNvSpPr/>
            <p:nvPr/>
          </p:nvSpPr>
          <p:spPr>
            <a:xfrm>
              <a:off x="2190775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"/>
            <p:cNvSpPr/>
            <p:nvPr/>
          </p:nvSpPr>
          <p:spPr>
            <a:xfrm>
              <a:off x="2190775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"/>
            <p:cNvSpPr/>
            <p:nvPr/>
          </p:nvSpPr>
          <p:spPr>
            <a:xfrm>
              <a:off x="2190775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"/>
            <p:cNvSpPr/>
            <p:nvPr/>
          </p:nvSpPr>
          <p:spPr>
            <a:xfrm>
              <a:off x="2190775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"/>
            <p:cNvSpPr/>
            <p:nvPr/>
          </p:nvSpPr>
          <p:spPr>
            <a:xfrm>
              <a:off x="2190775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"/>
            <p:cNvSpPr/>
            <p:nvPr/>
          </p:nvSpPr>
          <p:spPr>
            <a:xfrm>
              <a:off x="2190775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"/>
            <p:cNvSpPr/>
            <p:nvPr/>
          </p:nvSpPr>
          <p:spPr>
            <a:xfrm>
              <a:off x="2190775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"/>
            <p:cNvSpPr/>
            <p:nvPr/>
          </p:nvSpPr>
          <p:spPr>
            <a:xfrm>
              <a:off x="2190775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"/>
            <p:cNvSpPr/>
            <p:nvPr/>
          </p:nvSpPr>
          <p:spPr>
            <a:xfrm>
              <a:off x="234130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"/>
            <p:cNvSpPr/>
            <p:nvPr/>
          </p:nvSpPr>
          <p:spPr>
            <a:xfrm>
              <a:off x="23413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"/>
            <p:cNvSpPr/>
            <p:nvPr/>
          </p:nvSpPr>
          <p:spPr>
            <a:xfrm>
              <a:off x="234130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"/>
            <p:cNvSpPr/>
            <p:nvPr/>
          </p:nvSpPr>
          <p:spPr>
            <a:xfrm>
              <a:off x="234130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"/>
            <p:cNvSpPr/>
            <p:nvPr/>
          </p:nvSpPr>
          <p:spPr>
            <a:xfrm>
              <a:off x="234130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"/>
            <p:cNvSpPr/>
            <p:nvPr/>
          </p:nvSpPr>
          <p:spPr>
            <a:xfrm>
              <a:off x="23413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"/>
            <p:cNvSpPr/>
            <p:nvPr/>
          </p:nvSpPr>
          <p:spPr>
            <a:xfrm>
              <a:off x="23413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"/>
            <p:cNvSpPr/>
            <p:nvPr/>
          </p:nvSpPr>
          <p:spPr>
            <a:xfrm>
              <a:off x="234130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"/>
            <p:cNvSpPr/>
            <p:nvPr/>
          </p:nvSpPr>
          <p:spPr>
            <a:xfrm>
              <a:off x="249180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"/>
            <p:cNvSpPr/>
            <p:nvPr/>
          </p:nvSpPr>
          <p:spPr>
            <a:xfrm>
              <a:off x="24918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"/>
            <p:cNvSpPr/>
            <p:nvPr/>
          </p:nvSpPr>
          <p:spPr>
            <a:xfrm>
              <a:off x="249180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"/>
            <p:cNvSpPr/>
            <p:nvPr/>
          </p:nvSpPr>
          <p:spPr>
            <a:xfrm>
              <a:off x="24918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"/>
            <p:cNvSpPr/>
            <p:nvPr/>
          </p:nvSpPr>
          <p:spPr>
            <a:xfrm>
              <a:off x="24918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"/>
            <p:cNvSpPr/>
            <p:nvPr/>
          </p:nvSpPr>
          <p:spPr>
            <a:xfrm>
              <a:off x="26423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"/>
            <p:cNvSpPr/>
            <p:nvPr/>
          </p:nvSpPr>
          <p:spPr>
            <a:xfrm>
              <a:off x="26423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"/>
            <p:cNvSpPr/>
            <p:nvPr/>
          </p:nvSpPr>
          <p:spPr>
            <a:xfrm>
              <a:off x="26423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"/>
            <p:cNvSpPr/>
            <p:nvPr/>
          </p:nvSpPr>
          <p:spPr>
            <a:xfrm>
              <a:off x="26423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"/>
            <p:cNvSpPr/>
            <p:nvPr/>
          </p:nvSpPr>
          <p:spPr>
            <a:xfrm>
              <a:off x="26423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"/>
            <p:cNvSpPr/>
            <p:nvPr/>
          </p:nvSpPr>
          <p:spPr>
            <a:xfrm>
              <a:off x="27928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"/>
            <p:cNvSpPr/>
            <p:nvPr/>
          </p:nvSpPr>
          <p:spPr>
            <a:xfrm>
              <a:off x="2943325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"/>
            <p:cNvSpPr/>
            <p:nvPr/>
          </p:nvSpPr>
          <p:spPr>
            <a:xfrm>
              <a:off x="2943325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"/>
            <p:cNvSpPr/>
            <p:nvPr/>
          </p:nvSpPr>
          <p:spPr>
            <a:xfrm>
              <a:off x="30938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"/>
            <p:cNvSpPr/>
            <p:nvPr/>
          </p:nvSpPr>
          <p:spPr>
            <a:xfrm>
              <a:off x="33948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"/>
            <p:cNvSpPr/>
            <p:nvPr/>
          </p:nvSpPr>
          <p:spPr>
            <a:xfrm>
              <a:off x="35453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2" name="Google Shape;1842;p6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843" name="Google Shape;1843;p6"/>
          <p:cNvSpPr txBox="1">
            <a:spLocks noGrp="1"/>
          </p:cNvSpPr>
          <p:nvPr>
            <p:ph type="body" idx="1"/>
          </p:nvPr>
        </p:nvSpPr>
        <p:spPr>
          <a:xfrm>
            <a:off x="718300" y="1762650"/>
            <a:ext cx="3242400" cy="30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844" name="Google Shape;1844;p6"/>
          <p:cNvSpPr txBox="1">
            <a:spLocks noGrp="1"/>
          </p:cNvSpPr>
          <p:nvPr>
            <p:ph type="body" idx="2"/>
          </p:nvPr>
        </p:nvSpPr>
        <p:spPr>
          <a:xfrm>
            <a:off x="4156071" y="1762650"/>
            <a:ext cx="3242400" cy="30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845" name="Google Shape;1845;p6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846" name="Google Shape;1846;p6"/>
          <p:cNvGrpSpPr/>
          <p:nvPr/>
        </p:nvGrpSpPr>
        <p:grpSpPr>
          <a:xfrm rot="10800000">
            <a:off x="8851487" y="28707"/>
            <a:ext cx="264012" cy="5086302"/>
            <a:chOff x="5307800" y="238125"/>
            <a:chExt cx="271925" cy="5238750"/>
          </a:xfrm>
        </p:grpSpPr>
        <p:sp>
          <p:nvSpPr>
            <p:cNvPr id="1847" name="Google Shape;1847;p6"/>
            <p:cNvSpPr/>
            <p:nvPr/>
          </p:nvSpPr>
          <p:spPr>
            <a:xfrm>
              <a:off x="5307800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6"/>
            <p:cNvSpPr/>
            <p:nvPr/>
          </p:nvSpPr>
          <p:spPr>
            <a:xfrm>
              <a:off x="530780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6"/>
            <p:cNvSpPr/>
            <p:nvPr/>
          </p:nvSpPr>
          <p:spPr>
            <a:xfrm>
              <a:off x="5307800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6"/>
            <p:cNvSpPr/>
            <p:nvPr/>
          </p:nvSpPr>
          <p:spPr>
            <a:xfrm>
              <a:off x="5307800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6"/>
            <p:cNvSpPr/>
            <p:nvPr/>
          </p:nvSpPr>
          <p:spPr>
            <a:xfrm>
              <a:off x="5307800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6"/>
            <p:cNvSpPr/>
            <p:nvPr/>
          </p:nvSpPr>
          <p:spPr>
            <a:xfrm>
              <a:off x="530780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6"/>
            <p:cNvSpPr/>
            <p:nvPr/>
          </p:nvSpPr>
          <p:spPr>
            <a:xfrm>
              <a:off x="5307800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6"/>
            <p:cNvSpPr/>
            <p:nvPr/>
          </p:nvSpPr>
          <p:spPr>
            <a:xfrm>
              <a:off x="530780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6"/>
            <p:cNvSpPr/>
            <p:nvPr/>
          </p:nvSpPr>
          <p:spPr>
            <a:xfrm>
              <a:off x="5307800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6"/>
            <p:cNvSpPr/>
            <p:nvPr/>
          </p:nvSpPr>
          <p:spPr>
            <a:xfrm>
              <a:off x="5307800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6"/>
            <p:cNvSpPr/>
            <p:nvPr/>
          </p:nvSpPr>
          <p:spPr>
            <a:xfrm>
              <a:off x="5307800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6"/>
            <p:cNvSpPr/>
            <p:nvPr/>
          </p:nvSpPr>
          <p:spPr>
            <a:xfrm>
              <a:off x="5307800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6"/>
            <p:cNvSpPr/>
            <p:nvPr/>
          </p:nvSpPr>
          <p:spPr>
            <a:xfrm>
              <a:off x="530780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6"/>
            <p:cNvSpPr/>
            <p:nvPr/>
          </p:nvSpPr>
          <p:spPr>
            <a:xfrm>
              <a:off x="5307800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6"/>
            <p:cNvSpPr/>
            <p:nvPr/>
          </p:nvSpPr>
          <p:spPr>
            <a:xfrm>
              <a:off x="5307800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6"/>
            <p:cNvSpPr/>
            <p:nvPr/>
          </p:nvSpPr>
          <p:spPr>
            <a:xfrm>
              <a:off x="5307800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6"/>
            <p:cNvSpPr/>
            <p:nvPr/>
          </p:nvSpPr>
          <p:spPr>
            <a:xfrm>
              <a:off x="5307800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6"/>
            <p:cNvSpPr/>
            <p:nvPr/>
          </p:nvSpPr>
          <p:spPr>
            <a:xfrm>
              <a:off x="530780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6"/>
            <p:cNvSpPr/>
            <p:nvPr/>
          </p:nvSpPr>
          <p:spPr>
            <a:xfrm>
              <a:off x="5307800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6"/>
            <p:cNvSpPr/>
            <p:nvPr/>
          </p:nvSpPr>
          <p:spPr>
            <a:xfrm>
              <a:off x="5307800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6"/>
            <p:cNvSpPr/>
            <p:nvPr/>
          </p:nvSpPr>
          <p:spPr>
            <a:xfrm>
              <a:off x="5307800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6"/>
            <p:cNvSpPr/>
            <p:nvPr/>
          </p:nvSpPr>
          <p:spPr>
            <a:xfrm>
              <a:off x="5307800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6"/>
            <p:cNvSpPr/>
            <p:nvPr/>
          </p:nvSpPr>
          <p:spPr>
            <a:xfrm>
              <a:off x="5307800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6"/>
            <p:cNvSpPr/>
            <p:nvPr/>
          </p:nvSpPr>
          <p:spPr>
            <a:xfrm>
              <a:off x="530780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6"/>
            <p:cNvSpPr/>
            <p:nvPr/>
          </p:nvSpPr>
          <p:spPr>
            <a:xfrm>
              <a:off x="5307800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6"/>
            <p:cNvSpPr/>
            <p:nvPr/>
          </p:nvSpPr>
          <p:spPr>
            <a:xfrm>
              <a:off x="5307800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6"/>
            <p:cNvSpPr/>
            <p:nvPr/>
          </p:nvSpPr>
          <p:spPr>
            <a:xfrm>
              <a:off x="5307800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6"/>
            <p:cNvSpPr/>
            <p:nvPr/>
          </p:nvSpPr>
          <p:spPr>
            <a:xfrm>
              <a:off x="5307800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6"/>
            <p:cNvSpPr/>
            <p:nvPr/>
          </p:nvSpPr>
          <p:spPr>
            <a:xfrm>
              <a:off x="530780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6"/>
            <p:cNvSpPr/>
            <p:nvPr/>
          </p:nvSpPr>
          <p:spPr>
            <a:xfrm>
              <a:off x="530780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6"/>
            <p:cNvSpPr/>
            <p:nvPr/>
          </p:nvSpPr>
          <p:spPr>
            <a:xfrm>
              <a:off x="5307800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6"/>
            <p:cNvSpPr/>
            <p:nvPr/>
          </p:nvSpPr>
          <p:spPr>
            <a:xfrm>
              <a:off x="5307800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6"/>
            <p:cNvSpPr/>
            <p:nvPr/>
          </p:nvSpPr>
          <p:spPr>
            <a:xfrm>
              <a:off x="5307800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6"/>
            <p:cNvSpPr/>
            <p:nvPr/>
          </p:nvSpPr>
          <p:spPr>
            <a:xfrm>
              <a:off x="530780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6"/>
            <p:cNvSpPr/>
            <p:nvPr/>
          </p:nvSpPr>
          <p:spPr>
            <a:xfrm>
              <a:off x="5307800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6"/>
            <p:cNvSpPr/>
            <p:nvPr/>
          </p:nvSpPr>
          <p:spPr>
            <a:xfrm>
              <a:off x="54583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6"/>
            <p:cNvSpPr/>
            <p:nvPr/>
          </p:nvSpPr>
          <p:spPr>
            <a:xfrm>
              <a:off x="54583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6"/>
            <p:cNvSpPr/>
            <p:nvPr/>
          </p:nvSpPr>
          <p:spPr>
            <a:xfrm>
              <a:off x="54583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6"/>
            <p:cNvSpPr/>
            <p:nvPr/>
          </p:nvSpPr>
          <p:spPr>
            <a:xfrm>
              <a:off x="54583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6"/>
            <p:cNvSpPr/>
            <p:nvPr/>
          </p:nvSpPr>
          <p:spPr>
            <a:xfrm>
              <a:off x="54583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6"/>
            <p:cNvSpPr/>
            <p:nvPr/>
          </p:nvSpPr>
          <p:spPr>
            <a:xfrm>
              <a:off x="54583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6"/>
            <p:cNvSpPr/>
            <p:nvPr/>
          </p:nvSpPr>
          <p:spPr>
            <a:xfrm>
              <a:off x="54583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6"/>
            <p:cNvSpPr/>
            <p:nvPr/>
          </p:nvSpPr>
          <p:spPr>
            <a:xfrm>
              <a:off x="54583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6"/>
            <p:cNvSpPr/>
            <p:nvPr/>
          </p:nvSpPr>
          <p:spPr>
            <a:xfrm>
              <a:off x="54583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6"/>
            <p:cNvSpPr/>
            <p:nvPr/>
          </p:nvSpPr>
          <p:spPr>
            <a:xfrm>
              <a:off x="54583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6"/>
            <p:cNvSpPr/>
            <p:nvPr/>
          </p:nvSpPr>
          <p:spPr>
            <a:xfrm>
              <a:off x="54583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6"/>
            <p:cNvSpPr/>
            <p:nvPr/>
          </p:nvSpPr>
          <p:spPr>
            <a:xfrm>
              <a:off x="54583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6"/>
            <p:cNvSpPr/>
            <p:nvPr/>
          </p:nvSpPr>
          <p:spPr>
            <a:xfrm>
              <a:off x="54583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6"/>
            <p:cNvSpPr/>
            <p:nvPr/>
          </p:nvSpPr>
          <p:spPr>
            <a:xfrm>
              <a:off x="54583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6"/>
            <p:cNvSpPr/>
            <p:nvPr/>
          </p:nvSpPr>
          <p:spPr>
            <a:xfrm>
              <a:off x="54583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6"/>
            <p:cNvSpPr/>
            <p:nvPr/>
          </p:nvSpPr>
          <p:spPr>
            <a:xfrm>
              <a:off x="54583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6"/>
            <p:cNvSpPr/>
            <p:nvPr/>
          </p:nvSpPr>
          <p:spPr>
            <a:xfrm>
              <a:off x="54583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6"/>
            <p:cNvSpPr/>
            <p:nvPr/>
          </p:nvSpPr>
          <p:spPr>
            <a:xfrm>
              <a:off x="54583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6"/>
            <p:cNvSpPr/>
            <p:nvPr/>
          </p:nvSpPr>
          <p:spPr>
            <a:xfrm>
              <a:off x="54583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6"/>
            <p:cNvSpPr/>
            <p:nvPr/>
          </p:nvSpPr>
          <p:spPr>
            <a:xfrm>
              <a:off x="54583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6"/>
            <p:cNvSpPr/>
            <p:nvPr/>
          </p:nvSpPr>
          <p:spPr>
            <a:xfrm>
              <a:off x="54583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6"/>
            <p:cNvSpPr/>
            <p:nvPr/>
          </p:nvSpPr>
          <p:spPr>
            <a:xfrm>
              <a:off x="54583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4" name="Google Shape;1904;p6"/>
          <p:cNvGrpSpPr/>
          <p:nvPr/>
        </p:nvGrpSpPr>
        <p:grpSpPr>
          <a:xfrm rot="10800000">
            <a:off x="7828571" y="28707"/>
            <a:ext cx="1140783" cy="5086302"/>
            <a:chOff x="5458325" y="238125"/>
            <a:chExt cx="1174975" cy="5238750"/>
          </a:xfrm>
        </p:grpSpPr>
        <p:sp>
          <p:nvSpPr>
            <p:cNvPr id="1905" name="Google Shape;1905;p6"/>
            <p:cNvSpPr/>
            <p:nvPr/>
          </p:nvSpPr>
          <p:spPr>
            <a:xfrm>
              <a:off x="54583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6"/>
            <p:cNvSpPr/>
            <p:nvPr/>
          </p:nvSpPr>
          <p:spPr>
            <a:xfrm>
              <a:off x="54583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6"/>
            <p:cNvSpPr/>
            <p:nvPr/>
          </p:nvSpPr>
          <p:spPr>
            <a:xfrm>
              <a:off x="54583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6"/>
            <p:cNvSpPr/>
            <p:nvPr/>
          </p:nvSpPr>
          <p:spPr>
            <a:xfrm>
              <a:off x="54583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6"/>
            <p:cNvSpPr/>
            <p:nvPr/>
          </p:nvSpPr>
          <p:spPr>
            <a:xfrm>
              <a:off x="54583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6"/>
            <p:cNvSpPr/>
            <p:nvPr/>
          </p:nvSpPr>
          <p:spPr>
            <a:xfrm>
              <a:off x="54583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6"/>
            <p:cNvSpPr/>
            <p:nvPr/>
          </p:nvSpPr>
          <p:spPr>
            <a:xfrm>
              <a:off x="54583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6"/>
            <p:cNvSpPr/>
            <p:nvPr/>
          </p:nvSpPr>
          <p:spPr>
            <a:xfrm>
              <a:off x="54583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6"/>
            <p:cNvSpPr/>
            <p:nvPr/>
          </p:nvSpPr>
          <p:spPr>
            <a:xfrm>
              <a:off x="54583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6"/>
            <p:cNvSpPr/>
            <p:nvPr/>
          </p:nvSpPr>
          <p:spPr>
            <a:xfrm>
              <a:off x="54583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6"/>
            <p:cNvSpPr/>
            <p:nvPr/>
          </p:nvSpPr>
          <p:spPr>
            <a:xfrm>
              <a:off x="54583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6"/>
            <p:cNvSpPr/>
            <p:nvPr/>
          </p:nvSpPr>
          <p:spPr>
            <a:xfrm>
              <a:off x="54583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6"/>
            <p:cNvSpPr/>
            <p:nvPr/>
          </p:nvSpPr>
          <p:spPr>
            <a:xfrm>
              <a:off x="54583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6"/>
            <p:cNvSpPr/>
            <p:nvPr/>
          </p:nvSpPr>
          <p:spPr>
            <a:xfrm>
              <a:off x="56088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6"/>
            <p:cNvSpPr/>
            <p:nvPr/>
          </p:nvSpPr>
          <p:spPr>
            <a:xfrm>
              <a:off x="56088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6"/>
            <p:cNvSpPr/>
            <p:nvPr/>
          </p:nvSpPr>
          <p:spPr>
            <a:xfrm>
              <a:off x="56088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6"/>
            <p:cNvSpPr/>
            <p:nvPr/>
          </p:nvSpPr>
          <p:spPr>
            <a:xfrm>
              <a:off x="56088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6"/>
            <p:cNvSpPr/>
            <p:nvPr/>
          </p:nvSpPr>
          <p:spPr>
            <a:xfrm>
              <a:off x="56088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6"/>
            <p:cNvSpPr/>
            <p:nvPr/>
          </p:nvSpPr>
          <p:spPr>
            <a:xfrm>
              <a:off x="56088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6"/>
            <p:cNvSpPr/>
            <p:nvPr/>
          </p:nvSpPr>
          <p:spPr>
            <a:xfrm>
              <a:off x="56088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6"/>
            <p:cNvSpPr/>
            <p:nvPr/>
          </p:nvSpPr>
          <p:spPr>
            <a:xfrm>
              <a:off x="56088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6"/>
            <p:cNvSpPr/>
            <p:nvPr/>
          </p:nvSpPr>
          <p:spPr>
            <a:xfrm>
              <a:off x="56088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6"/>
            <p:cNvSpPr/>
            <p:nvPr/>
          </p:nvSpPr>
          <p:spPr>
            <a:xfrm>
              <a:off x="56088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6"/>
            <p:cNvSpPr/>
            <p:nvPr/>
          </p:nvSpPr>
          <p:spPr>
            <a:xfrm>
              <a:off x="56088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6"/>
            <p:cNvSpPr/>
            <p:nvPr/>
          </p:nvSpPr>
          <p:spPr>
            <a:xfrm>
              <a:off x="56088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6"/>
            <p:cNvSpPr/>
            <p:nvPr/>
          </p:nvSpPr>
          <p:spPr>
            <a:xfrm>
              <a:off x="56088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6"/>
            <p:cNvSpPr/>
            <p:nvPr/>
          </p:nvSpPr>
          <p:spPr>
            <a:xfrm>
              <a:off x="56088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6"/>
            <p:cNvSpPr/>
            <p:nvPr/>
          </p:nvSpPr>
          <p:spPr>
            <a:xfrm>
              <a:off x="56088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6"/>
            <p:cNvSpPr/>
            <p:nvPr/>
          </p:nvSpPr>
          <p:spPr>
            <a:xfrm>
              <a:off x="56088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6"/>
            <p:cNvSpPr/>
            <p:nvPr/>
          </p:nvSpPr>
          <p:spPr>
            <a:xfrm>
              <a:off x="56088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6"/>
            <p:cNvSpPr/>
            <p:nvPr/>
          </p:nvSpPr>
          <p:spPr>
            <a:xfrm>
              <a:off x="56088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6"/>
            <p:cNvSpPr/>
            <p:nvPr/>
          </p:nvSpPr>
          <p:spPr>
            <a:xfrm>
              <a:off x="56088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6"/>
            <p:cNvSpPr/>
            <p:nvPr/>
          </p:nvSpPr>
          <p:spPr>
            <a:xfrm>
              <a:off x="56088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6"/>
            <p:cNvSpPr/>
            <p:nvPr/>
          </p:nvSpPr>
          <p:spPr>
            <a:xfrm>
              <a:off x="56088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6"/>
            <p:cNvSpPr/>
            <p:nvPr/>
          </p:nvSpPr>
          <p:spPr>
            <a:xfrm>
              <a:off x="56088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6"/>
            <p:cNvSpPr/>
            <p:nvPr/>
          </p:nvSpPr>
          <p:spPr>
            <a:xfrm>
              <a:off x="56088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6"/>
            <p:cNvSpPr/>
            <p:nvPr/>
          </p:nvSpPr>
          <p:spPr>
            <a:xfrm>
              <a:off x="56088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6"/>
            <p:cNvSpPr/>
            <p:nvPr/>
          </p:nvSpPr>
          <p:spPr>
            <a:xfrm>
              <a:off x="56088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6"/>
            <p:cNvSpPr/>
            <p:nvPr/>
          </p:nvSpPr>
          <p:spPr>
            <a:xfrm>
              <a:off x="56088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6"/>
            <p:cNvSpPr/>
            <p:nvPr/>
          </p:nvSpPr>
          <p:spPr>
            <a:xfrm>
              <a:off x="56088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6"/>
            <p:cNvSpPr/>
            <p:nvPr/>
          </p:nvSpPr>
          <p:spPr>
            <a:xfrm>
              <a:off x="56088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6"/>
            <p:cNvSpPr/>
            <p:nvPr/>
          </p:nvSpPr>
          <p:spPr>
            <a:xfrm>
              <a:off x="56088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6"/>
            <p:cNvSpPr/>
            <p:nvPr/>
          </p:nvSpPr>
          <p:spPr>
            <a:xfrm>
              <a:off x="56088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6"/>
            <p:cNvSpPr/>
            <p:nvPr/>
          </p:nvSpPr>
          <p:spPr>
            <a:xfrm>
              <a:off x="56088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6"/>
            <p:cNvSpPr/>
            <p:nvPr/>
          </p:nvSpPr>
          <p:spPr>
            <a:xfrm>
              <a:off x="57593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6"/>
            <p:cNvSpPr/>
            <p:nvPr/>
          </p:nvSpPr>
          <p:spPr>
            <a:xfrm>
              <a:off x="57593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6"/>
            <p:cNvSpPr/>
            <p:nvPr/>
          </p:nvSpPr>
          <p:spPr>
            <a:xfrm>
              <a:off x="57593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6"/>
            <p:cNvSpPr/>
            <p:nvPr/>
          </p:nvSpPr>
          <p:spPr>
            <a:xfrm>
              <a:off x="57593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6"/>
            <p:cNvSpPr/>
            <p:nvPr/>
          </p:nvSpPr>
          <p:spPr>
            <a:xfrm>
              <a:off x="57593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6"/>
            <p:cNvSpPr/>
            <p:nvPr/>
          </p:nvSpPr>
          <p:spPr>
            <a:xfrm>
              <a:off x="57593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6"/>
            <p:cNvSpPr/>
            <p:nvPr/>
          </p:nvSpPr>
          <p:spPr>
            <a:xfrm>
              <a:off x="57593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6"/>
            <p:cNvSpPr/>
            <p:nvPr/>
          </p:nvSpPr>
          <p:spPr>
            <a:xfrm>
              <a:off x="57593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6"/>
            <p:cNvSpPr/>
            <p:nvPr/>
          </p:nvSpPr>
          <p:spPr>
            <a:xfrm>
              <a:off x="57593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6"/>
            <p:cNvSpPr/>
            <p:nvPr/>
          </p:nvSpPr>
          <p:spPr>
            <a:xfrm>
              <a:off x="57593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6"/>
            <p:cNvSpPr/>
            <p:nvPr/>
          </p:nvSpPr>
          <p:spPr>
            <a:xfrm>
              <a:off x="57593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6"/>
            <p:cNvSpPr/>
            <p:nvPr/>
          </p:nvSpPr>
          <p:spPr>
            <a:xfrm>
              <a:off x="59098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6"/>
            <p:cNvSpPr/>
            <p:nvPr/>
          </p:nvSpPr>
          <p:spPr>
            <a:xfrm>
              <a:off x="59098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6"/>
            <p:cNvSpPr/>
            <p:nvPr/>
          </p:nvSpPr>
          <p:spPr>
            <a:xfrm>
              <a:off x="59098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6"/>
            <p:cNvSpPr/>
            <p:nvPr/>
          </p:nvSpPr>
          <p:spPr>
            <a:xfrm>
              <a:off x="606037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6"/>
            <p:cNvSpPr/>
            <p:nvPr/>
          </p:nvSpPr>
          <p:spPr>
            <a:xfrm>
              <a:off x="62108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6"/>
            <p:cNvSpPr/>
            <p:nvPr/>
          </p:nvSpPr>
          <p:spPr>
            <a:xfrm>
              <a:off x="62108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6"/>
            <p:cNvSpPr/>
            <p:nvPr/>
          </p:nvSpPr>
          <p:spPr>
            <a:xfrm>
              <a:off x="65119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7" name="Google Shape;1967;p6"/>
          <p:cNvGrpSpPr/>
          <p:nvPr/>
        </p:nvGrpSpPr>
        <p:grpSpPr>
          <a:xfrm rot="10800000">
            <a:off x="7682451" y="28707"/>
            <a:ext cx="994639" cy="4940182"/>
            <a:chOff x="5759350" y="388625"/>
            <a:chExt cx="1024450" cy="5088250"/>
          </a:xfrm>
        </p:grpSpPr>
        <p:sp>
          <p:nvSpPr>
            <p:cNvPr id="1968" name="Google Shape;1968;p6"/>
            <p:cNvSpPr/>
            <p:nvPr/>
          </p:nvSpPr>
          <p:spPr>
            <a:xfrm>
              <a:off x="57593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6"/>
            <p:cNvSpPr/>
            <p:nvPr/>
          </p:nvSpPr>
          <p:spPr>
            <a:xfrm>
              <a:off x="57593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6"/>
            <p:cNvSpPr/>
            <p:nvPr/>
          </p:nvSpPr>
          <p:spPr>
            <a:xfrm>
              <a:off x="57593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6"/>
            <p:cNvSpPr/>
            <p:nvPr/>
          </p:nvSpPr>
          <p:spPr>
            <a:xfrm>
              <a:off x="57593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6"/>
            <p:cNvSpPr/>
            <p:nvPr/>
          </p:nvSpPr>
          <p:spPr>
            <a:xfrm>
              <a:off x="57593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6"/>
            <p:cNvSpPr/>
            <p:nvPr/>
          </p:nvSpPr>
          <p:spPr>
            <a:xfrm>
              <a:off x="57593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6"/>
            <p:cNvSpPr/>
            <p:nvPr/>
          </p:nvSpPr>
          <p:spPr>
            <a:xfrm>
              <a:off x="57593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6"/>
            <p:cNvSpPr/>
            <p:nvPr/>
          </p:nvSpPr>
          <p:spPr>
            <a:xfrm>
              <a:off x="59098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6"/>
            <p:cNvSpPr/>
            <p:nvPr/>
          </p:nvSpPr>
          <p:spPr>
            <a:xfrm>
              <a:off x="59098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6"/>
            <p:cNvSpPr/>
            <p:nvPr/>
          </p:nvSpPr>
          <p:spPr>
            <a:xfrm>
              <a:off x="59098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6"/>
            <p:cNvSpPr/>
            <p:nvPr/>
          </p:nvSpPr>
          <p:spPr>
            <a:xfrm>
              <a:off x="59098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6"/>
            <p:cNvSpPr/>
            <p:nvPr/>
          </p:nvSpPr>
          <p:spPr>
            <a:xfrm>
              <a:off x="59098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6"/>
            <p:cNvSpPr/>
            <p:nvPr/>
          </p:nvSpPr>
          <p:spPr>
            <a:xfrm>
              <a:off x="59098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6"/>
            <p:cNvSpPr/>
            <p:nvPr/>
          </p:nvSpPr>
          <p:spPr>
            <a:xfrm>
              <a:off x="59098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6"/>
            <p:cNvSpPr/>
            <p:nvPr/>
          </p:nvSpPr>
          <p:spPr>
            <a:xfrm>
              <a:off x="59098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6"/>
            <p:cNvSpPr/>
            <p:nvPr/>
          </p:nvSpPr>
          <p:spPr>
            <a:xfrm>
              <a:off x="59098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6"/>
            <p:cNvSpPr/>
            <p:nvPr/>
          </p:nvSpPr>
          <p:spPr>
            <a:xfrm>
              <a:off x="59098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6"/>
            <p:cNvSpPr/>
            <p:nvPr/>
          </p:nvSpPr>
          <p:spPr>
            <a:xfrm>
              <a:off x="59098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6"/>
            <p:cNvSpPr/>
            <p:nvPr/>
          </p:nvSpPr>
          <p:spPr>
            <a:xfrm>
              <a:off x="59098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6"/>
            <p:cNvSpPr/>
            <p:nvPr/>
          </p:nvSpPr>
          <p:spPr>
            <a:xfrm>
              <a:off x="59098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6"/>
            <p:cNvSpPr/>
            <p:nvPr/>
          </p:nvSpPr>
          <p:spPr>
            <a:xfrm>
              <a:off x="59098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6"/>
            <p:cNvSpPr/>
            <p:nvPr/>
          </p:nvSpPr>
          <p:spPr>
            <a:xfrm>
              <a:off x="59098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6"/>
            <p:cNvSpPr/>
            <p:nvPr/>
          </p:nvSpPr>
          <p:spPr>
            <a:xfrm>
              <a:off x="59098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6"/>
            <p:cNvSpPr/>
            <p:nvPr/>
          </p:nvSpPr>
          <p:spPr>
            <a:xfrm>
              <a:off x="59098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6"/>
            <p:cNvSpPr/>
            <p:nvPr/>
          </p:nvSpPr>
          <p:spPr>
            <a:xfrm>
              <a:off x="59098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6"/>
            <p:cNvSpPr/>
            <p:nvPr/>
          </p:nvSpPr>
          <p:spPr>
            <a:xfrm>
              <a:off x="59098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6"/>
            <p:cNvSpPr/>
            <p:nvPr/>
          </p:nvSpPr>
          <p:spPr>
            <a:xfrm>
              <a:off x="60603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6"/>
            <p:cNvSpPr/>
            <p:nvPr/>
          </p:nvSpPr>
          <p:spPr>
            <a:xfrm>
              <a:off x="60603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6"/>
            <p:cNvSpPr/>
            <p:nvPr/>
          </p:nvSpPr>
          <p:spPr>
            <a:xfrm>
              <a:off x="60603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6"/>
            <p:cNvSpPr/>
            <p:nvPr/>
          </p:nvSpPr>
          <p:spPr>
            <a:xfrm>
              <a:off x="60603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6"/>
            <p:cNvSpPr/>
            <p:nvPr/>
          </p:nvSpPr>
          <p:spPr>
            <a:xfrm>
              <a:off x="606037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6"/>
            <p:cNvSpPr/>
            <p:nvPr/>
          </p:nvSpPr>
          <p:spPr>
            <a:xfrm>
              <a:off x="60603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6"/>
            <p:cNvSpPr/>
            <p:nvPr/>
          </p:nvSpPr>
          <p:spPr>
            <a:xfrm>
              <a:off x="606037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6"/>
            <p:cNvSpPr/>
            <p:nvPr/>
          </p:nvSpPr>
          <p:spPr>
            <a:xfrm>
              <a:off x="60603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6"/>
            <p:cNvSpPr/>
            <p:nvPr/>
          </p:nvSpPr>
          <p:spPr>
            <a:xfrm>
              <a:off x="60603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6"/>
            <p:cNvSpPr/>
            <p:nvPr/>
          </p:nvSpPr>
          <p:spPr>
            <a:xfrm>
              <a:off x="60603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6"/>
            <p:cNvSpPr/>
            <p:nvPr/>
          </p:nvSpPr>
          <p:spPr>
            <a:xfrm>
              <a:off x="60603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6"/>
            <p:cNvSpPr/>
            <p:nvPr/>
          </p:nvSpPr>
          <p:spPr>
            <a:xfrm>
              <a:off x="60603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6"/>
            <p:cNvSpPr/>
            <p:nvPr/>
          </p:nvSpPr>
          <p:spPr>
            <a:xfrm>
              <a:off x="606037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6"/>
            <p:cNvSpPr/>
            <p:nvPr/>
          </p:nvSpPr>
          <p:spPr>
            <a:xfrm>
              <a:off x="60603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6"/>
            <p:cNvSpPr/>
            <p:nvPr/>
          </p:nvSpPr>
          <p:spPr>
            <a:xfrm>
              <a:off x="60603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6"/>
            <p:cNvSpPr/>
            <p:nvPr/>
          </p:nvSpPr>
          <p:spPr>
            <a:xfrm>
              <a:off x="60603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6"/>
            <p:cNvSpPr/>
            <p:nvPr/>
          </p:nvSpPr>
          <p:spPr>
            <a:xfrm>
              <a:off x="60603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6"/>
            <p:cNvSpPr/>
            <p:nvPr/>
          </p:nvSpPr>
          <p:spPr>
            <a:xfrm>
              <a:off x="606037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6"/>
            <p:cNvSpPr/>
            <p:nvPr/>
          </p:nvSpPr>
          <p:spPr>
            <a:xfrm>
              <a:off x="60603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6"/>
            <p:cNvSpPr/>
            <p:nvPr/>
          </p:nvSpPr>
          <p:spPr>
            <a:xfrm>
              <a:off x="60603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6"/>
            <p:cNvSpPr/>
            <p:nvPr/>
          </p:nvSpPr>
          <p:spPr>
            <a:xfrm>
              <a:off x="60603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6"/>
            <p:cNvSpPr/>
            <p:nvPr/>
          </p:nvSpPr>
          <p:spPr>
            <a:xfrm>
              <a:off x="60603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6"/>
            <p:cNvSpPr/>
            <p:nvPr/>
          </p:nvSpPr>
          <p:spPr>
            <a:xfrm>
              <a:off x="60603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6"/>
            <p:cNvSpPr/>
            <p:nvPr/>
          </p:nvSpPr>
          <p:spPr>
            <a:xfrm>
              <a:off x="60603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6"/>
            <p:cNvSpPr/>
            <p:nvPr/>
          </p:nvSpPr>
          <p:spPr>
            <a:xfrm>
              <a:off x="60603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6"/>
            <p:cNvSpPr/>
            <p:nvPr/>
          </p:nvSpPr>
          <p:spPr>
            <a:xfrm>
              <a:off x="606037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6"/>
            <p:cNvSpPr/>
            <p:nvPr/>
          </p:nvSpPr>
          <p:spPr>
            <a:xfrm>
              <a:off x="62108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6"/>
            <p:cNvSpPr/>
            <p:nvPr/>
          </p:nvSpPr>
          <p:spPr>
            <a:xfrm>
              <a:off x="62108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6"/>
            <p:cNvSpPr/>
            <p:nvPr/>
          </p:nvSpPr>
          <p:spPr>
            <a:xfrm>
              <a:off x="62108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6"/>
            <p:cNvSpPr/>
            <p:nvPr/>
          </p:nvSpPr>
          <p:spPr>
            <a:xfrm>
              <a:off x="62108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6"/>
            <p:cNvSpPr/>
            <p:nvPr/>
          </p:nvSpPr>
          <p:spPr>
            <a:xfrm>
              <a:off x="62108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6"/>
            <p:cNvSpPr/>
            <p:nvPr/>
          </p:nvSpPr>
          <p:spPr>
            <a:xfrm>
              <a:off x="62108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6"/>
            <p:cNvSpPr/>
            <p:nvPr/>
          </p:nvSpPr>
          <p:spPr>
            <a:xfrm>
              <a:off x="62108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6"/>
            <p:cNvSpPr/>
            <p:nvPr/>
          </p:nvSpPr>
          <p:spPr>
            <a:xfrm>
              <a:off x="62108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6"/>
            <p:cNvSpPr/>
            <p:nvPr/>
          </p:nvSpPr>
          <p:spPr>
            <a:xfrm>
              <a:off x="62108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6"/>
            <p:cNvSpPr/>
            <p:nvPr/>
          </p:nvSpPr>
          <p:spPr>
            <a:xfrm>
              <a:off x="62108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6"/>
            <p:cNvSpPr/>
            <p:nvPr/>
          </p:nvSpPr>
          <p:spPr>
            <a:xfrm>
              <a:off x="62108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6"/>
            <p:cNvSpPr/>
            <p:nvPr/>
          </p:nvSpPr>
          <p:spPr>
            <a:xfrm>
              <a:off x="62108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6"/>
            <p:cNvSpPr/>
            <p:nvPr/>
          </p:nvSpPr>
          <p:spPr>
            <a:xfrm>
              <a:off x="62108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6"/>
            <p:cNvSpPr/>
            <p:nvPr/>
          </p:nvSpPr>
          <p:spPr>
            <a:xfrm>
              <a:off x="62108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6"/>
            <p:cNvSpPr/>
            <p:nvPr/>
          </p:nvSpPr>
          <p:spPr>
            <a:xfrm>
              <a:off x="62108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6"/>
            <p:cNvSpPr/>
            <p:nvPr/>
          </p:nvSpPr>
          <p:spPr>
            <a:xfrm>
              <a:off x="62108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6"/>
            <p:cNvSpPr/>
            <p:nvPr/>
          </p:nvSpPr>
          <p:spPr>
            <a:xfrm>
              <a:off x="62108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6"/>
            <p:cNvSpPr/>
            <p:nvPr/>
          </p:nvSpPr>
          <p:spPr>
            <a:xfrm>
              <a:off x="62108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6"/>
            <p:cNvSpPr/>
            <p:nvPr/>
          </p:nvSpPr>
          <p:spPr>
            <a:xfrm>
              <a:off x="62108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6"/>
            <p:cNvSpPr/>
            <p:nvPr/>
          </p:nvSpPr>
          <p:spPr>
            <a:xfrm>
              <a:off x="62108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6"/>
            <p:cNvSpPr/>
            <p:nvPr/>
          </p:nvSpPr>
          <p:spPr>
            <a:xfrm>
              <a:off x="6361375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6"/>
            <p:cNvSpPr/>
            <p:nvPr/>
          </p:nvSpPr>
          <p:spPr>
            <a:xfrm>
              <a:off x="6361375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6"/>
            <p:cNvSpPr/>
            <p:nvPr/>
          </p:nvSpPr>
          <p:spPr>
            <a:xfrm>
              <a:off x="6361375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6"/>
            <p:cNvSpPr/>
            <p:nvPr/>
          </p:nvSpPr>
          <p:spPr>
            <a:xfrm>
              <a:off x="6361375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6"/>
            <p:cNvSpPr/>
            <p:nvPr/>
          </p:nvSpPr>
          <p:spPr>
            <a:xfrm>
              <a:off x="6361375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6"/>
            <p:cNvSpPr/>
            <p:nvPr/>
          </p:nvSpPr>
          <p:spPr>
            <a:xfrm>
              <a:off x="6361375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6"/>
            <p:cNvSpPr/>
            <p:nvPr/>
          </p:nvSpPr>
          <p:spPr>
            <a:xfrm>
              <a:off x="6361375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6"/>
            <p:cNvSpPr/>
            <p:nvPr/>
          </p:nvSpPr>
          <p:spPr>
            <a:xfrm>
              <a:off x="6361375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6"/>
            <p:cNvSpPr/>
            <p:nvPr/>
          </p:nvSpPr>
          <p:spPr>
            <a:xfrm>
              <a:off x="6361375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6"/>
            <p:cNvSpPr/>
            <p:nvPr/>
          </p:nvSpPr>
          <p:spPr>
            <a:xfrm>
              <a:off x="6361375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6"/>
            <p:cNvSpPr/>
            <p:nvPr/>
          </p:nvSpPr>
          <p:spPr>
            <a:xfrm>
              <a:off x="6361375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6"/>
            <p:cNvSpPr/>
            <p:nvPr/>
          </p:nvSpPr>
          <p:spPr>
            <a:xfrm>
              <a:off x="6361375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6"/>
            <p:cNvSpPr/>
            <p:nvPr/>
          </p:nvSpPr>
          <p:spPr>
            <a:xfrm>
              <a:off x="6361375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6"/>
            <p:cNvSpPr/>
            <p:nvPr/>
          </p:nvSpPr>
          <p:spPr>
            <a:xfrm>
              <a:off x="6361375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6"/>
            <p:cNvSpPr/>
            <p:nvPr/>
          </p:nvSpPr>
          <p:spPr>
            <a:xfrm>
              <a:off x="6361375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6"/>
            <p:cNvSpPr/>
            <p:nvPr/>
          </p:nvSpPr>
          <p:spPr>
            <a:xfrm>
              <a:off x="6361375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6"/>
            <p:cNvSpPr/>
            <p:nvPr/>
          </p:nvSpPr>
          <p:spPr>
            <a:xfrm>
              <a:off x="6361375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6"/>
            <p:cNvSpPr/>
            <p:nvPr/>
          </p:nvSpPr>
          <p:spPr>
            <a:xfrm>
              <a:off x="6361375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6"/>
            <p:cNvSpPr/>
            <p:nvPr/>
          </p:nvSpPr>
          <p:spPr>
            <a:xfrm>
              <a:off x="65119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6"/>
            <p:cNvSpPr/>
            <p:nvPr/>
          </p:nvSpPr>
          <p:spPr>
            <a:xfrm>
              <a:off x="65119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6"/>
            <p:cNvSpPr/>
            <p:nvPr/>
          </p:nvSpPr>
          <p:spPr>
            <a:xfrm>
              <a:off x="65119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6"/>
            <p:cNvSpPr/>
            <p:nvPr/>
          </p:nvSpPr>
          <p:spPr>
            <a:xfrm>
              <a:off x="65119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6"/>
            <p:cNvSpPr/>
            <p:nvPr/>
          </p:nvSpPr>
          <p:spPr>
            <a:xfrm>
              <a:off x="65119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6"/>
            <p:cNvSpPr/>
            <p:nvPr/>
          </p:nvSpPr>
          <p:spPr>
            <a:xfrm>
              <a:off x="65119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6"/>
            <p:cNvSpPr/>
            <p:nvPr/>
          </p:nvSpPr>
          <p:spPr>
            <a:xfrm>
              <a:off x="65119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6"/>
            <p:cNvSpPr/>
            <p:nvPr/>
          </p:nvSpPr>
          <p:spPr>
            <a:xfrm>
              <a:off x="65119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6"/>
            <p:cNvSpPr/>
            <p:nvPr/>
          </p:nvSpPr>
          <p:spPr>
            <a:xfrm>
              <a:off x="66624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6"/>
            <p:cNvSpPr/>
            <p:nvPr/>
          </p:nvSpPr>
          <p:spPr>
            <a:xfrm>
              <a:off x="66624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6"/>
            <p:cNvSpPr/>
            <p:nvPr/>
          </p:nvSpPr>
          <p:spPr>
            <a:xfrm>
              <a:off x="66624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9" name="Google Shape;2069;p6"/>
          <p:cNvGrpSpPr/>
          <p:nvPr/>
        </p:nvGrpSpPr>
        <p:grpSpPr>
          <a:xfrm rot="10800000">
            <a:off x="7682451" y="28707"/>
            <a:ext cx="1140783" cy="5086302"/>
            <a:chOff x="5608825" y="238125"/>
            <a:chExt cx="1174975" cy="5238750"/>
          </a:xfrm>
        </p:grpSpPr>
        <p:sp>
          <p:nvSpPr>
            <p:cNvPr id="2070" name="Google Shape;2070;p6"/>
            <p:cNvSpPr/>
            <p:nvPr/>
          </p:nvSpPr>
          <p:spPr>
            <a:xfrm>
              <a:off x="56088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6"/>
            <p:cNvSpPr/>
            <p:nvPr/>
          </p:nvSpPr>
          <p:spPr>
            <a:xfrm>
              <a:off x="56088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6"/>
            <p:cNvSpPr/>
            <p:nvPr/>
          </p:nvSpPr>
          <p:spPr>
            <a:xfrm>
              <a:off x="56088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6"/>
            <p:cNvSpPr/>
            <p:nvPr/>
          </p:nvSpPr>
          <p:spPr>
            <a:xfrm>
              <a:off x="56088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6"/>
            <p:cNvSpPr/>
            <p:nvPr/>
          </p:nvSpPr>
          <p:spPr>
            <a:xfrm>
              <a:off x="57593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6"/>
            <p:cNvSpPr/>
            <p:nvPr/>
          </p:nvSpPr>
          <p:spPr>
            <a:xfrm>
              <a:off x="57593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6"/>
            <p:cNvSpPr/>
            <p:nvPr/>
          </p:nvSpPr>
          <p:spPr>
            <a:xfrm>
              <a:off x="57593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6"/>
            <p:cNvSpPr/>
            <p:nvPr/>
          </p:nvSpPr>
          <p:spPr>
            <a:xfrm>
              <a:off x="57593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6"/>
            <p:cNvSpPr/>
            <p:nvPr/>
          </p:nvSpPr>
          <p:spPr>
            <a:xfrm>
              <a:off x="57593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6"/>
            <p:cNvSpPr/>
            <p:nvPr/>
          </p:nvSpPr>
          <p:spPr>
            <a:xfrm>
              <a:off x="57593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6"/>
            <p:cNvSpPr/>
            <p:nvPr/>
          </p:nvSpPr>
          <p:spPr>
            <a:xfrm>
              <a:off x="57593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6"/>
            <p:cNvSpPr/>
            <p:nvPr/>
          </p:nvSpPr>
          <p:spPr>
            <a:xfrm>
              <a:off x="57593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6"/>
            <p:cNvSpPr/>
            <p:nvPr/>
          </p:nvSpPr>
          <p:spPr>
            <a:xfrm>
              <a:off x="57593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6"/>
            <p:cNvSpPr/>
            <p:nvPr/>
          </p:nvSpPr>
          <p:spPr>
            <a:xfrm>
              <a:off x="57593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6"/>
            <p:cNvSpPr/>
            <p:nvPr/>
          </p:nvSpPr>
          <p:spPr>
            <a:xfrm>
              <a:off x="57593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6"/>
            <p:cNvSpPr/>
            <p:nvPr/>
          </p:nvSpPr>
          <p:spPr>
            <a:xfrm>
              <a:off x="57593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6"/>
            <p:cNvSpPr/>
            <p:nvPr/>
          </p:nvSpPr>
          <p:spPr>
            <a:xfrm>
              <a:off x="57593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6"/>
            <p:cNvSpPr/>
            <p:nvPr/>
          </p:nvSpPr>
          <p:spPr>
            <a:xfrm>
              <a:off x="57593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6"/>
            <p:cNvSpPr/>
            <p:nvPr/>
          </p:nvSpPr>
          <p:spPr>
            <a:xfrm>
              <a:off x="57593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6"/>
            <p:cNvSpPr/>
            <p:nvPr/>
          </p:nvSpPr>
          <p:spPr>
            <a:xfrm>
              <a:off x="57593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6"/>
            <p:cNvSpPr/>
            <p:nvPr/>
          </p:nvSpPr>
          <p:spPr>
            <a:xfrm>
              <a:off x="57593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6"/>
            <p:cNvSpPr/>
            <p:nvPr/>
          </p:nvSpPr>
          <p:spPr>
            <a:xfrm>
              <a:off x="59098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6"/>
            <p:cNvSpPr/>
            <p:nvPr/>
          </p:nvSpPr>
          <p:spPr>
            <a:xfrm>
              <a:off x="59098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6"/>
            <p:cNvSpPr/>
            <p:nvPr/>
          </p:nvSpPr>
          <p:spPr>
            <a:xfrm>
              <a:off x="59098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6"/>
            <p:cNvSpPr/>
            <p:nvPr/>
          </p:nvSpPr>
          <p:spPr>
            <a:xfrm>
              <a:off x="59098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6"/>
            <p:cNvSpPr/>
            <p:nvPr/>
          </p:nvSpPr>
          <p:spPr>
            <a:xfrm>
              <a:off x="59098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6"/>
            <p:cNvSpPr/>
            <p:nvPr/>
          </p:nvSpPr>
          <p:spPr>
            <a:xfrm>
              <a:off x="59098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6"/>
            <p:cNvSpPr/>
            <p:nvPr/>
          </p:nvSpPr>
          <p:spPr>
            <a:xfrm>
              <a:off x="59098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6"/>
            <p:cNvSpPr/>
            <p:nvPr/>
          </p:nvSpPr>
          <p:spPr>
            <a:xfrm>
              <a:off x="59098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6"/>
            <p:cNvSpPr/>
            <p:nvPr/>
          </p:nvSpPr>
          <p:spPr>
            <a:xfrm>
              <a:off x="59098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6"/>
            <p:cNvSpPr/>
            <p:nvPr/>
          </p:nvSpPr>
          <p:spPr>
            <a:xfrm>
              <a:off x="59098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6"/>
            <p:cNvSpPr/>
            <p:nvPr/>
          </p:nvSpPr>
          <p:spPr>
            <a:xfrm>
              <a:off x="59098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6"/>
            <p:cNvSpPr/>
            <p:nvPr/>
          </p:nvSpPr>
          <p:spPr>
            <a:xfrm>
              <a:off x="59098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6"/>
            <p:cNvSpPr/>
            <p:nvPr/>
          </p:nvSpPr>
          <p:spPr>
            <a:xfrm>
              <a:off x="59098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6"/>
            <p:cNvSpPr/>
            <p:nvPr/>
          </p:nvSpPr>
          <p:spPr>
            <a:xfrm>
              <a:off x="60603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6"/>
            <p:cNvSpPr/>
            <p:nvPr/>
          </p:nvSpPr>
          <p:spPr>
            <a:xfrm>
              <a:off x="606037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6"/>
            <p:cNvSpPr/>
            <p:nvPr/>
          </p:nvSpPr>
          <p:spPr>
            <a:xfrm>
              <a:off x="606037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6"/>
            <p:cNvSpPr/>
            <p:nvPr/>
          </p:nvSpPr>
          <p:spPr>
            <a:xfrm>
              <a:off x="60603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6"/>
            <p:cNvSpPr/>
            <p:nvPr/>
          </p:nvSpPr>
          <p:spPr>
            <a:xfrm>
              <a:off x="60603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6"/>
            <p:cNvSpPr/>
            <p:nvPr/>
          </p:nvSpPr>
          <p:spPr>
            <a:xfrm>
              <a:off x="60603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6"/>
            <p:cNvSpPr/>
            <p:nvPr/>
          </p:nvSpPr>
          <p:spPr>
            <a:xfrm>
              <a:off x="60603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6"/>
            <p:cNvSpPr/>
            <p:nvPr/>
          </p:nvSpPr>
          <p:spPr>
            <a:xfrm>
              <a:off x="60603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6"/>
            <p:cNvSpPr/>
            <p:nvPr/>
          </p:nvSpPr>
          <p:spPr>
            <a:xfrm>
              <a:off x="62108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6"/>
            <p:cNvSpPr/>
            <p:nvPr/>
          </p:nvSpPr>
          <p:spPr>
            <a:xfrm>
              <a:off x="62108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6"/>
            <p:cNvSpPr/>
            <p:nvPr/>
          </p:nvSpPr>
          <p:spPr>
            <a:xfrm>
              <a:off x="62108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6"/>
            <p:cNvSpPr/>
            <p:nvPr/>
          </p:nvSpPr>
          <p:spPr>
            <a:xfrm>
              <a:off x="62108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6"/>
            <p:cNvSpPr/>
            <p:nvPr/>
          </p:nvSpPr>
          <p:spPr>
            <a:xfrm>
              <a:off x="62108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6"/>
            <p:cNvSpPr/>
            <p:nvPr/>
          </p:nvSpPr>
          <p:spPr>
            <a:xfrm>
              <a:off x="6361375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6"/>
            <p:cNvSpPr/>
            <p:nvPr/>
          </p:nvSpPr>
          <p:spPr>
            <a:xfrm>
              <a:off x="6361375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6"/>
            <p:cNvSpPr/>
            <p:nvPr/>
          </p:nvSpPr>
          <p:spPr>
            <a:xfrm>
              <a:off x="66624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10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956" name="Google Shape;2956;p10"/>
          <p:cNvGrpSpPr/>
          <p:nvPr/>
        </p:nvGrpSpPr>
        <p:grpSpPr>
          <a:xfrm rot="10800000">
            <a:off x="8851487" y="28707"/>
            <a:ext cx="264012" cy="5086302"/>
            <a:chOff x="5307800" y="238125"/>
            <a:chExt cx="271925" cy="5238750"/>
          </a:xfrm>
        </p:grpSpPr>
        <p:sp>
          <p:nvSpPr>
            <p:cNvPr id="2957" name="Google Shape;2957;p10"/>
            <p:cNvSpPr/>
            <p:nvPr/>
          </p:nvSpPr>
          <p:spPr>
            <a:xfrm>
              <a:off x="5307800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10"/>
            <p:cNvSpPr/>
            <p:nvPr/>
          </p:nvSpPr>
          <p:spPr>
            <a:xfrm>
              <a:off x="530780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10"/>
            <p:cNvSpPr/>
            <p:nvPr/>
          </p:nvSpPr>
          <p:spPr>
            <a:xfrm>
              <a:off x="5307800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10"/>
            <p:cNvSpPr/>
            <p:nvPr/>
          </p:nvSpPr>
          <p:spPr>
            <a:xfrm>
              <a:off x="5307800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10"/>
            <p:cNvSpPr/>
            <p:nvPr/>
          </p:nvSpPr>
          <p:spPr>
            <a:xfrm>
              <a:off x="5307800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10"/>
            <p:cNvSpPr/>
            <p:nvPr/>
          </p:nvSpPr>
          <p:spPr>
            <a:xfrm>
              <a:off x="530780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10"/>
            <p:cNvSpPr/>
            <p:nvPr/>
          </p:nvSpPr>
          <p:spPr>
            <a:xfrm>
              <a:off x="5307800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10"/>
            <p:cNvSpPr/>
            <p:nvPr/>
          </p:nvSpPr>
          <p:spPr>
            <a:xfrm>
              <a:off x="530780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10"/>
            <p:cNvSpPr/>
            <p:nvPr/>
          </p:nvSpPr>
          <p:spPr>
            <a:xfrm>
              <a:off x="5307800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10"/>
            <p:cNvSpPr/>
            <p:nvPr/>
          </p:nvSpPr>
          <p:spPr>
            <a:xfrm>
              <a:off x="5307800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10"/>
            <p:cNvSpPr/>
            <p:nvPr/>
          </p:nvSpPr>
          <p:spPr>
            <a:xfrm>
              <a:off x="5307800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10"/>
            <p:cNvSpPr/>
            <p:nvPr/>
          </p:nvSpPr>
          <p:spPr>
            <a:xfrm>
              <a:off x="5307800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10"/>
            <p:cNvSpPr/>
            <p:nvPr/>
          </p:nvSpPr>
          <p:spPr>
            <a:xfrm>
              <a:off x="530780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10"/>
            <p:cNvSpPr/>
            <p:nvPr/>
          </p:nvSpPr>
          <p:spPr>
            <a:xfrm>
              <a:off x="5307800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10"/>
            <p:cNvSpPr/>
            <p:nvPr/>
          </p:nvSpPr>
          <p:spPr>
            <a:xfrm>
              <a:off x="5307800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10"/>
            <p:cNvSpPr/>
            <p:nvPr/>
          </p:nvSpPr>
          <p:spPr>
            <a:xfrm>
              <a:off x="5307800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10"/>
            <p:cNvSpPr/>
            <p:nvPr/>
          </p:nvSpPr>
          <p:spPr>
            <a:xfrm>
              <a:off x="5307800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10"/>
            <p:cNvSpPr/>
            <p:nvPr/>
          </p:nvSpPr>
          <p:spPr>
            <a:xfrm>
              <a:off x="530780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10"/>
            <p:cNvSpPr/>
            <p:nvPr/>
          </p:nvSpPr>
          <p:spPr>
            <a:xfrm>
              <a:off x="5307800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10"/>
            <p:cNvSpPr/>
            <p:nvPr/>
          </p:nvSpPr>
          <p:spPr>
            <a:xfrm>
              <a:off x="5307800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10"/>
            <p:cNvSpPr/>
            <p:nvPr/>
          </p:nvSpPr>
          <p:spPr>
            <a:xfrm>
              <a:off x="5307800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10"/>
            <p:cNvSpPr/>
            <p:nvPr/>
          </p:nvSpPr>
          <p:spPr>
            <a:xfrm>
              <a:off x="5307800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10"/>
            <p:cNvSpPr/>
            <p:nvPr/>
          </p:nvSpPr>
          <p:spPr>
            <a:xfrm>
              <a:off x="5307800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10"/>
            <p:cNvSpPr/>
            <p:nvPr/>
          </p:nvSpPr>
          <p:spPr>
            <a:xfrm>
              <a:off x="530780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10"/>
            <p:cNvSpPr/>
            <p:nvPr/>
          </p:nvSpPr>
          <p:spPr>
            <a:xfrm>
              <a:off x="5307800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10"/>
            <p:cNvSpPr/>
            <p:nvPr/>
          </p:nvSpPr>
          <p:spPr>
            <a:xfrm>
              <a:off x="5307800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10"/>
            <p:cNvSpPr/>
            <p:nvPr/>
          </p:nvSpPr>
          <p:spPr>
            <a:xfrm>
              <a:off x="5307800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10"/>
            <p:cNvSpPr/>
            <p:nvPr/>
          </p:nvSpPr>
          <p:spPr>
            <a:xfrm>
              <a:off x="5307800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10"/>
            <p:cNvSpPr/>
            <p:nvPr/>
          </p:nvSpPr>
          <p:spPr>
            <a:xfrm>
              <a:off x="530780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10"/>
            <p:cNvSpPr/>
            <p:nvPr/>
          </p:nvSpPr>
          <p:spPr>
            <a:xfrm>
              <a:off x="530780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10"/>
            <p:cNvSpPr/>
            <p:nvPr/>
          </p:nvSpPr>
          <p:spPr>
            <a:xfrm>
              <a:off x="5307800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10"/>
            <p:cNvSpPr/>
            <p:nvPr/>
          </p:nvSpPr>
          <p:spPr>
            <a:xfrm>
              <a:off x="5307800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10"/>
            <p:cNvSpPr/>
            <p:nvPr/>
          </p:nvSpPr>
          <p:spPr>
            <a:xfrm>
              <a:off x="5307800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10"/>
            <p:cNvSpPr/>
            <p:nvPr/>
          </p:nvSpPr>
          <p:spPr>
            <a:xfrm>
              <a:off x="530780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10"/>
            <p:cNvSpPr/>
            <p:nvPr/>
          </p:nvSpPr>
          <p:spPr>
            <a:xfrm>
              <a:off x="5307800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10"/>
            <p:cNvSpPr/>
            <p:nvPr/>
          </p:nvSpPr>
          <p:spPr>
            <a:xfrm>
              <a:off x="54583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10"/>
            <p:cNvSpPr/>
            <p:nvPr/>
          </p:nvSpPr>
          <p:spPr>
            <a:xfrm>
              <a:off x="54583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10"/>
            <p:cNvSpPr/>
            <p:nvPr/>
          </p:nvSpPr>
          <p:spPr>
            <a:xfrm>
              <a:off x="54583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10"/>
            <p:cNvSpPr/>
            <p:nvPr/>
          </p:nvSpPr>
          <p:spPr>
            <a:xfrm>
              <a:off x="54583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10"/>
            <p:cNvSpPr/>
            <p:nvPr/>
          </p:nvSpPr>
          <p:spPr>
            <a:xfrm>
              <a:off x="54583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10"/>
            <p:cNvSpPr/>
            <p:nvPr/>
          </p:nvSpPr>
          <p:spPr>
            <a:xfrm>
              <a:off x="54583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10"/>
            <p:cNvSpPr/>
            <p:nvPr/>
          </p:nvSpPr>
          <p:spPr>
            <a:xfrm>
              <a:off x="54583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10"/>
            <p:cNvSpPr/>
            <p:nvPr/>
          </p:nvSpPr>
          <p:spPr>
            <a:xfrm>
              <a:off x="54583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10"/>
            <p:cNvSpPr/>
            <p:nvPr/>
          </p:nvSpPr>
          <p:spPr>
            <a:xfrm>
              <a:off x="54583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10"/>
            <p:cNvSpPr/>
            <p:nvPr/>
          </p:nvSpPr>
          <p:spPr>
            <a:xfrm>
              <a:off x="54583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10"/>
            <p:cNvSpPr/>
            <p:nvPr/>
          </p:nvSpPr>
          <p:spPr>
            <a:xfrm>
              <a:off x="54583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10"/>
            <p:cNvSpPr/>
            <p:nvPr/>
          </p:nvSpPr>
          <p:spPr>
            <a:xfrm>
              <a:off x="54583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10"/>
            <p:cNvSpPr/>
            <p:nvPr/>
          </p:nvSpPr>
          <p:spPr>
            <a:xfrm>
              <a:off x="54583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10"/>
            <p:cNvSpPr/>
            <p:nvPr/>
          </p:nvSpPr>
          <p:spPr>
            <a:xfrm>
              <a:off x="54583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10"/>
            <p:cNvSpPr/>
            <p:nvPr/>
          </p:nvSpPr>
          <p:spPr>
            <a:xfrm>
              <a:off x="54583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10"/>
            <p:cNvSpPr/>
            <p:nvPr/>
          </p:nvSpPr>
          <p:spPr>
            <a:xfrm>
              <a:off x="54583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10"/>
            <p:cNvSpPr/>
            <p:nvPr/>
          </p:nvSpPr>
          <p:spPr>
            <a:xfrm>
              <a:off x="54583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10"/>
            <p:cNvSpPr/>
            <p:nvPr/>
          </p:nvSpPr>
          <p:spPr>
            <a:xfrm>
              <a:off x="54583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10"/>
            <p:cNvSpPr/>
            <p:nvPr/>
          </p:nvSpPr>
          <p:spPr>
            <a:xfrm>
              <a:off x="54583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10"/>
            <p:cNvSpPr/>
            <p:nvPr/>
          </p:nvSpPr>
          <p:spPr>
            <a:xfrm>
              <a:off x="54583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10"/>
            <p:cNvSpPr/>
            <p:nvPr/>
          </p:nvSpPr>
          <p:spPr>
            <a:xfrm>
              <a:off x="54583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10"/>
            <p:cNvSpPr/>
            <p:nvPr/>
          </p:nvSpPr>
          <p:spPr>
            <a:xfrm>
              <a:off x="54583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14" name="Google Shape;3014;p10"/>
          <p:cNvGrpSpPr/>
          <p:nvPr/>
        </p:nvGrpSpPr>
        <p:grpSpPr>
          <a:xfrm rot="10800000">
            <a:off x="7828571" y="28707"/>
            <a:ext cx="1140783" cy="5086302"/>
            <a:chOff x="5458325" y="238125"/>
            <a:chExt cx="1174975" cy="5238750"/>
          </a:xfrm>
        </p:grpSpPr>
        <p:sp>
          <p:nvSpPr>
            <p:cNvPr id="3015" name="Google Shape;3015;p10"/>
            <p:cNvSpPr/>
            <p:nvPr/>
          </p:nvSpPr>
          <p:spPr>
            <a:xfrm>
              <a:off x="54583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10"/>
            <p:cNvSpPr/>
            <p:nvPr/>
          </p:nvSpPr>
          <p:spPr>
            <a:xfrm>
              <a:off x="54583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10"/>
            <p:cNvSpPr/>
            <p:nvPr/>
          </p:nvSpPr>
          <p:spPr>
            <a:xfrm>
              <a:off x="54583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10"/>
            <p:cNvSpPr/>
            <p:nvPr/>
          </p:nvSpPr>
          <p:spPr>
            <a:xfrm>
              <a:off x="54583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10"/>
            <p:cNvSpPr/>
            <p:nvPr/>
          </p:nvSpPr>
          <p:spPr>
            <a:xfrm>
              <a:off x="54583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10"/>
            <p:cNvSpPr/>
            <p:nvPr/>
          </p:nvSpPr>
          <p:spPr>
            <a:xfrm>
              <a:off x="54583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10"/>
            <p:cNvSpPr/>
            <p:nvPr/>
          </p:nvSpPr>
          <p:spPr>
            <a:xfrm>
              <a:off x="54583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10"/>
            <p:cNvSpPr/>
            <p:nvPr/>
          </p:nvSpPr>
          <p:spPr>
            <a:xfrm>
              <a:off x="54583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10"/>
            <p:cNvSpPr/>
            <p:nvPr/>
          </p:nvSpPr>
          <p:spPr>
            <a:xfrm>
              <a:off x="54583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10"/>
            <p:cNvSpPr/>
            <p:nvPr/>
          </p:nvSpPr>
          <p:spPr>
            <a:xfrm>
              <a:off x="54583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10"/>
            <p:cNvSpPr/>
            <p:nvPr/>
          </p:nvSpPr>
          <p:spPr>
            <a:xfrm>
              <a:off x="54583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10"/>
            <p:cNvSpPr/>
            <p:nvPr/>
          </p:nvSpPr>
          <p:spPr>
            <a:xfrm>
              <a:off x="54583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10"/>
            <p:cNvSpPr/>
            <p:nvPr/>
          </p:nvSpPr>
          <p:spPr>
            <a:xfrm>
              <a:off x="54583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10"/>
            <p:cNvSpPr/>
            <p:nvPr/>
          </p:nvSpPr>
          <p:spPr>
            <a:xfrm>
              <a:off x="56088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10"/>
            <p:cNvSpPr/>
            <p:nvPr/>
          </p:nvSpPr>
          <p:spPr>
            <a:xfrm>
              <a:off x="56088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10"/>
            <p:cNvSpPr/>
            <p:nvPr/>
          </p:nvSpPr>
          <p:spPr>
            <a:xfrm>
              <a:off x="56088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10"/>
            <p:cNvSpPr/>
            <p:nvPr/>
          </p:nvSpPr>
          <p:spPr>
            <a:xfrm>
              <a:off x="56088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10"/>
            <p:cNvSpPr/>
            <p:nvPr/>
          </p:nvSpPr>
          <p:spPr>
            <a:xfrm>
              <a:off x="56088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10"/>
            <p:cNvSpPr/>
            <p:nvPr/>
          </p:nvSpPr>
          <p:spPr>
            <a:xfrm>
              <a:off x="56088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10"/>
            <p:cNvSpPr/>
            <p:nvPr/>
          </p:nvSpPr>
          <p:spPr>
            <a:xfrm>
              <a:off x="56088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10"/>
            <p:cNvSpPr/>
            <p:nvPr/>
          </p:nvSpPr>
          <p:spPr>
            <a:xfrm>
              <a:off x="56088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10"/>
            <p:cNvSpPr/>
            <p:nvPr/>
          </p:nvSpPr>
          <p:spPr>
            <a:xfrm>
              <a:off x="56088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10"/>
            <p:cNvSpPr/>
            <p:nvPr/>
          </p:nvSpPr>
          <p:spPr>
            <a:xfrm>
              <a:off x="56088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10"/>
            <p:cNvSpPr/>
            <p:nvPr/>
          </p:nvSpPr>
          <p:spPr>
            <a:xfrm>
              <a:off x="56088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10"/>
            <p:cNvSpPr/>
            <p:nvPr/>
          </p:nvSpPr>
          <p:spPr>
            <a:xfrm>
              <a:off x="56088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10"/>
            <p:cNvSpPr/>
            <p:nvPr/>
          </p:nvSpPr>
          <p:spPr>
            <a:xfrm>
              <a:off x="56088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10"/>
            <p:cNvSpPr/>
            <p:nvPr/>
          </p:nvSpPr>
          <p:spPr>
            <a:xfrm>
              <a:off x="56088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10"/>
            <p:cNvSpPr/>
            <p:nvPr/>
          </p:nvSpPr>
          <p:spPr>
            <a:xfrm>
              <a:off x="56088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10"/>
            <p:cNvSpPr/>
            <p:nvPr/>
          </p:nvSpPr>
          <p:spPr>
            <a:xfrm>
              <a:off x="56088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10"/>
            <p:cNvSpPr/>
            <p:nvPr/>
          </p:nvSpPr>
          <p:spPr>
            <a:xfrm>
              <a:off x="56088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10"/>
            <p:cNvSpPr/>
            <p:nvPr/>
          </p:nvSpPr>
          <p:spPr>
            <a:xfrm>
              <a:off x="56088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10"/>
            <p:cNvSpPr/>
            <p:nvPr/>
          </p:nvSpPr>
          <p:spPr>
            <a:xfrm>
              <a:off x="56088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10"/>
            <p:cNvSpPr/>
            <p:nvPr/>
          </p:nvSpPr>
          <p:spPr>
            <a:xfrm>
              <a:off x="56088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10"/>
            <p:cNvSpPr/>
            <p:nvPr/>
          </p:nvSpPr>
          <p:spPr>
            <a:xfrm>
              <a:off x="56088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10"/>
            <p:cNvSpPr/>
            <p:nvPr/>
          </p:nvSpPr>
          <p:spPr>
            <a:xfrm>
              <a:off x="56088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10"/>
            <p:cNvSpPr/>
            <p:nvPr/>
          </p:nvSpPr>
          <p:spPr>
            <a:xfrm>
              <a:off x="56088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10"/>
            <p:cNvSpPr/>
            <p:nvPr/>
          </p:nvSpPr>
          <p:spPr>
            <a:xfrm>
              <a:off x="56088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10"/>
            <p:cNvSpPr/>
            <p:nvPr/>
          </p:nvSpPr>
          <p:spPr>
            <a:xfrm>
              <a:off x="56088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10"/>
            <p:cNvSpPr/>
            <p:nvPr/>
          </p:nvSpPr>
          <p:spPr>
            <a:xfrm>
              <a:off x="56088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10"/>
            <p:cNvSpPr/>
            <p:nvPr/>
          </p:nvSpPr>
          <p:spPr>
            <a:xfrm>
              <a:off x="56088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10"/>
            <p:cNvSpPr/>
            <p:nvPr/>
          </p:nvSpPr>
          <p:spPr>
            <a:xfrm>
              <a:off x="56088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10"/>
            <p:cNvSpPr/>
            <p:nvPr/>
          </p:nvSpPr>
          <p:spPr>
            <a:xfrm>
              <a:off x="56088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10"/>
            <p:cNvSpPr/>
            <p:nvPr/>
          </p:nvSpPr>
          <p:spPr>
            <a:xfrm>
              <a:off x="56088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10"/>
            <p:cNvSpPr/>
            <p:nvPr/>
          </p:nvSpPr>
          <p:spPr>
            <a:xfrm>
              <a:off x="56088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10"/>
            <p:cNvSpPr/>
            <p:nvPr/>
          </p:nvSpPr>
          <p:spPr>
            <a:xfrm>
              <a:off x="57593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10"/>
            <p:cNvSpPr/>
            <p:nvPr/>
          </p:nvSpPr>
          <p:spPr>
            <a:xfrm>
              <a:off x="57593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10"/>
            <p:cNvSpPr/>
            <p:nvPr/>
          </p:nvSpPr>
          <p:spPr>
            <a:xfrm>
              <a:off x="57593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10"/>
            <p:cNvSpPr/>
            <p:nvPr/>
          </p:nvSpPr>
          <p:spPr>
            <a:xfrm>
              <a:off x="57593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10"/>
            <p:cNvSpPr/>
            <p:nvPr/>
          </p:nvSpPr>
          <p:spPr>
            <a:xfrm>
              <a:off x="57593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10"/>
            <p:cNvSpPr/>
            <p:nvPr/>
          </p:nvSpPr>
          <p:spPr>
            <a:xfrm>
              <a:off x="57593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10"/>
            <p:cNvSpPr/>
            <p:nvPr/>
          </p:nvSpPr>
          <p:spPr>
            <a:xfrm>
              <a:off x="57593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10"/>
            <p:cNvSpPr/>
            <p:nvPr/>
          </p:nvSpPr>
          <p:spPr>
            <a:xfrm>
              <a:off x="57593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10"/>
            <p:cNvSpPr/>
            <p:nvPr/>
          </p:nvSpPr>
          <p:spPr>
            <a:xfrm>
              <a:off x="57593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10"/>
            <p:cNvSpPr/>
            <p:nvPr/>
          </p:nvSpPr>
          <p:spPr>
            <a:xfrm>
              <a:off x="57593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10"/>
            <p:cNvSpPr/>
            <p:nvPr/>
          </p:nvSpPr>
          <p:spPr>
            <a:xfrm>
              <a:off x="57593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10"/>
            <p:cNvSpPr/>
            <p:nvPr/>
          </p:nvSpPr>
          <p:spPr>
            <a:xfrm>
              <a:off x="59098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10"/>
            <p:cNvSpPr/>
            <p:nvPr/>
          </p:nvSpPr>
          <p:spPr>
            <a:xfrm>
              <a:off x="59098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10"/>
            <p:cNvSpPr/>
            <p:nvPr/>
          </p:nvSpPr>
          <p:spPr>
            <a:xfrm>
              <a:off x="59098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10"/>
            <p:cNvSpPr/>
            <p:nvPr/>
          </p:nvSpPr>
          <p:spPr>
            <a:xfrm>
              <a:off x="606037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10"/>
            <p:cNvSpPr/>
            <p:nvPr/>
          </p:nvSpPr>
          <p:spPr>
            <a:xfrm>
              <a:off x="62108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10"/>
            <p:cNvSpPr/>
            <p:nvPr/>
          </p:nvSpPr>
          <p:spPr>
            <a:xfrm>
              <a:off x="62108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10"/>
            <p:cNvSpPr/>
            <p:nvPr/>
          </p:nvSpPr>
          <p:spPr>
            <a:xfrm>
              <a:off x="65119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77" name="Google Shape;3077;p10"/>
          <p:cNvGrpSpPr/>
          <p:nvPr/>
        </p:nvGrpSpPr>
        <p:grpSpPr>
          <a:xfrm rot="10800000">
            <a:off x="7682451" y="28707"/>
            <a:ext cx="994639" cy="4940182"/>
            <a:chOff x="5759350" y="388625"/>
            <a:chExt cx="1024450" cy="5088250"/>
          </a:xfrm>
        </p:grpSpPr>
        <p:sp>
          <p:nvSpPr>
            <p:cNvPr id="3078" name="Google Shape;3078;p10"/>
            <p:cNvSpPr/>
            <p:nvPr/>
          </p:nvSpPr>
          <p:spPr>
            <a:xfrm>
              <a:off x="57593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10"/>
            <p:cNvSpPr/>
            <p:nvPr/>
          </p:nvSpPr>
          <p:spPr>
            <a:xfrm>
              <a:off x="57593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10"/>
            <p:cNvSpPr/>
            <p:nvPr/>
          </p:nvSpPr>
          <p:spPr>
            <a:xfrm>
              <a:off x="57593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10"/>
            <p:cNvSpPr/>
            <p:nvPr/>
          </p:nvSpPr>
          <p:spPr>
            <a:xfrm>
              <a:off x="57593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10"/>
            <p:cNvSpPr/>
            <p:nvPr/>
          </p:nvSpPr>
          <p:spPr>
            <a:xfrm>
              <a:off x="57593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10"/>
            <p:cNvSpPr/>
            <p:nvPr/>
          </p:nvSpPr>
          <p:spPr>
            <a:xfrm>
              <a:off x="57593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10"/>
            <p:cNvSpPr/>
            <p:nvPr/>
          </p:nvSpPr>
          <p:spPr>
            <a:xfrm>
              <a:off x="57593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10"/>
            <p:cNvSpPr/>
            <p:nvPr/>
          </p:nvSpPr>
          <p:spPr>
            <a:xfrm>
              <a:off x="59098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10"/>
            <p:cNvSpPr/>
            <p:nvPr/>
          </p:nvSpPr>
          <p:spPr>
            <a:xfrm>
              <a:off x="59098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10"/>
            <p:cNvSpPr/>
            <p:nvPr/>
          </p:nvSpPr>
          <p:spPr>
            <a:xfrm>
              <a:off x="59098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10"/>
            <p:cNvSpPr/>
            <p:nvPr/>
          </p:nvSpPr>
          <p:spPr>
            <a:xfrm>
              <a:off x="59098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10"/>
            <p:cNvSpPr/>
            <p:nvPr/>
          </p:nvSpPr>
          <p:spPr>
            <a:xfrm>
              <a:off x="59098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10"/>
            <p:cNvSpPr/>
            <p:nvPr/>
          </p:nvSpPr>
          <p:spPr>
            <a:xfrm>
              <a:off x="59098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10"/>
            <p:cNvSpPr/>
            <p:nvPr/>
          </p:nvSpPr>
          <p:spPr>
            <a:xfrm>
              <a:off x="59098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10"/>
            <p:cNvSpPr/>
            <p:nvPr/>
          </p:nvSpPr>
          <p:spPr>
            <a:xfrm>
              <a:off x="59098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10"/>
            <p:cNvSpPr/>
            <p:nvPr/>
          </p:nvSpPr>
          <p:spPr>
            <a:xfrm>
              <a:off x="59098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10"/>
            <p:cNvSpPr/>
            <p:nvPr/>
          </p:nvSpPr>
          <p:spPr>
            <a:xfrm>
              <a:off x="59098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10"/>
            <p:cNvSpPr/>
            <p:nvPr/>
          </p:nvSpPr>
          <p:spPr>
            <a:xfrm>
              <a:off x="59098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10"/>
            <p:cNvSpPr/>
            <p:nvPr/>
          </p:nvSpPr>
          <p:spPr>
            <a:xfrm>
              <a:off x="59098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10"/>
            <p:cNvSpPr/>
            <p:nvPr/>
          </p:nvSpPr>
          <p:spPr>
            <a:xfrm>
              <a:off x="59098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10"/>
            <p:cNvSpPr/>
            <p:nvPr/>
          </p:nvSpPr>
          <p:spPr>
            <a:xfrm>
              <a:off x="59098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10"/>
            <p:cNvSpPr/>
            <p:nvPr/>
          </p:nvSpPr>
          <p:spPr>
            <a:xfrm>
              <a:off x="59098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10"/>
            <p:cNvSpPr/>
            <p:nvPr/>
          </p:nvSpPr>
          <p:spPr>
            <a:xfrm>
              <a:off x="59098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10"/>
            <p:cNvSpPr/>
            <p:nvPr/>
          </p:nvSpPr>
          <p:spPr>
            <a:xfrm>
              <a:off x="59098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10"/>
            <p:cNvSpPr/>
            <p:nvPr/>
          </p:nvSpPr>
          <p:spPr>
            <a:xfrm>
              <a:off x="59098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10"/>
            <p:cNvSpPr/>
            <p:nvPr/>
          </p:nvSpPr>
          <p:spPr>
            <a:xfrm>
              <a:off x="59098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10"/>
            <p:cNvSpPr/>
            <p:nvPr/>
          </p:nvSpPr>
          <p:spPr>
            <a:xfrm>
              <a:off x="60603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10"/>
            <p:cNvSpPr/>
            <p:nvPr/>
          </p:nvSpPr>
          <p:spPr>
            <a:xfrm>
              <a:off x="60603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10"/>
            <p:cNvSpPr/>
            <p:nvPr/>
          </p:nvSpPr>
          <p:spPr>
            <a:xfrm>
              <a:off x="60603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10"/>
            <p:cNvSpPr/>
            <p:nvPr/>
          </p:nvSpPr>
          <p:spPr>
            <a:xfrm>
              <a:off x="60603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10"/>
            <p:cNvSpPr/>
            <p:nvPr/>
          </p:nvSpPr>
          <p:spPr>
            <a:xfrm>
              <a:off x="606037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10"/>
            <p:cNvSpPr/>
            <p:nvPr/>
          </p:nvSpPr>
          <p:spPr>
            <a:xfrm>
              <a:off x="60603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10"/>
            <p:cNvSpPr/>
            <p:nvPr/>
          </p:nvSpPr>
          <p:spPr>
            <a:xfrm>
              <a:off x="606037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10"/>
            <p:cNvSpPr/>
            <p:nvPr/>
          </p:nvSpPr>
          <p:spPr>
            <a:xfrm>
              <a:off x="60603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10"/>
            <p:cNvSpPr/>
            <p:nvPr/>
          </p:nvSpPr>
          <p:spPr>
            <a:xfrm>
              <a:off x="60603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10"/>
            <p:cNvSpPr/>
            <p:nvPr/>
          </p:nvSpPr>
          <p:spPr>
            <a:xfrm>
              <a:off x="60603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10"/>
            <p:cNvSpPr/>
            <p:nvPr/>
          </p:nvSpPr>
          <p:spPr>
            <a:xfrm>
              <a:off x="60603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10"/>
            <p:cNvSpPr/>
            <p:nvPr/>
          </p:nvSpPr>
          <p:spPr>
            <a:xfrm>
              <a:off x="60603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10"/>
            <p:cNvSpPr/>
            <p:nvPr/>
          </p:nvSpPr>
          <p:spPr>
            <a:xfrm>
              <a:off x="606037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10"/>
            <p:cNvSpPr/>
            <p:nvPr/>
          </p:nvSpPr>
          <p:spPr>
            <a:xfrm>
              <a:off x="60603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10"/>
            <p:cNvSpPr/>
            <p:nvPr/>
          </p:nvSpPr>
          <p:spPr>
            <a:xfrm>
              <a:off x="60603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10"/>
            <p:cNvSpPr/>
            <p:nvPr/>
          </p:nvSpPr>
          <p:spPr>
            <a:xfrm>
              <a:off x="60603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10"/>
            <p:cNvSpPr/>
            <p:nvPr/>
          </p:nvSpPr>
          <p:spPr>
            <a:xfrm>
              <a:off x="60603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10"/>
            <p:cNvSpPr/>
            <p:nvPr/>
          </p:nvSpPr>
          <p:spPr>
            <a:xfrm>
              <a:off x="606037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10"/>
            <p:cNvSpPr/>
            <p:nvPr/>
          </p:nvSpPr>
          <p:spPr>
            <a:xfrm>
              <a:off x="60603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10"/>
            <p:cNvSpPr/>
            <p:nvPr/>
          </p:nvSpPr>
          <p:spPr>
            <a:xfrm>
              <a:off x="60603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10"/>
            <p:cNvSpPr/>
            <p:nvPr/>
          </p:nvSpPr>
          <p:spPr>
            <a:xfrm>
              <a:off x="60603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10"/>
            <p:cNvSpPr/>
            <p:nvPr/>
          </p:nvSpPr>
          <p:spPr>
            <a:xfrm>
              <a:off x="60603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10"/>
            <p:cNvSpPr/>
            <p:nvPr/>
          </p:nvSpPr>
          <p:spPr>
            <a:xfrm>
              <a:off x="60603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10"/>
            <p:cNvSpPr/>
            <p:nvPr/>
          </p:nvSpPr>
          <p:spPr>
            <a:xfrm>
              <a:off x="60603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10"/>
            <p:cNvSpPr/>
            <p:nvPr/>
          </p:nvSpPr>
          <p:spPr>
            <a:xfrm>
              <a:off x="60603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10"/>
            <p:cNvSpPr/>
            <p:nvPr/>
          </p:nvSpPr>
          <p:spPr>
            <a:xfrm>
              <a:off x="606037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10"/>
            <p:cNvSpPr/>
            <p:nvPr/>
          </p:nvSpPr>
          <p:spPr>
            <a:xfrm>
              <a:off x="62108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10"/>
            <p:cNvSpPr/>
            <p:nvPr/>
          </p:nvSpPr>
          <p:spPr>
            <a:xfrm>
              <a:off x="62108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10"/>
            <p:cNvSpPr/>
            <p:nvPr/>
          </p:nvSpPr>
          <p:spPr>
            <a:xfrm>
              <a:off x="62108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10"/>
            <p:cNvSpPr/>
            <p:nvPr/>
          </p:nvSpPr>
          <p:spPr>
            <a:xfrm>
              <a:off x="62108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10"/>
            <p:cNvSpPr/>
            <p:nvPr/>
          </p:nvSpPr>
          <p:spPr>
            <a:xfrm>
              <a:off x="62108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10"/>
            <p:cNvSpPr/>
            <p:nvPr/>
          </p:nvSpPr>
          <p:spPr>
            <a:xfrm>
              <a:off x="62108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10"/>
            <p:cNvSpPr/>
            <p:nvPr/>
          </p:nvSpPr>
          <p:spPr>
            <a:xfrm>
              <a:off x="62108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10"/>
            <p:cNvSpPr/>
            <p:nvPr/>
          </p:nvSpPr>
          <p:spPr>
            <a:xfrm>
              <a:off x="62108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10"/>
            <p:cNvSpPr/>
            <p:nvPr/>
          </p:nvSpPr>
          <p:spPr>
            <a:xfrm>
              <a:off x="62108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10"/>
            <p:cNvSpPr/>
            <p:nvPr/>
          </p:nvSpPr>
          <p:spPr>
            <a:xfrm>
              <a:off x="62108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10"/>
            <p:cNvSpPr/>
            <p:nvPr/>
          </p:nvSpPr>
          <p:spPr>
            <a:xfrm>
              <a:off x="62108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10"/>
            <p:cNvSpPr/>
            <p:nvPr/>
          </p:nvSpPr>
          <p:spPr>
            <a:xfrm>
              <a:off x="62108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10"/>
            <p:cNvSpPr/>
            <p:nvPr/>
          </p:nvSpPr>
          <p:spPr>
            <a:xfrm>
              <a:off x="62108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10"/>
            <p:cNvSpPr/>
            <p:nvPr/>
          </p:nvSpPr>
          <p:spPr>
            <a:xfrm>
              <a:off x="62108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10"/>
            <p:cNvSpPr/>
            <p:nvPr/>
          </p:nvSpPr>
          <p:spPr>
            <a:xfrm>
              <a:off x="62108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10"/>
            <p:cNvSpPr/>
            <p:nvPr/>
          </p:nvSpPr>
          <p:spPr>
            <a:xfrm>
              <a:off x="62108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10"/>
            <p:cNvSpPr/>
            <p:nvPr/>
          </p:nvSpPr>
          <p:spPr>
            <a:xfrm>
              <a:off x="62108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10"/>
            <p:cNvSpPr/>
            <p:nvPr/>
          </p:nvSpPr>
          <p:spPr>
            <a:xfrm>
              <a:off x="62108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10"/>
            <p:cNvSpPr/>
            <p:nvPr/>
          </p:nvSpPr>
          <p:spPr>
            <a:xfrm>
              <a:off x="62108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10"/>
            <p:cNvSpPr/>
            <p:nvPr/>
          </p:nvSpPr>
          <p:spPr>
            <a:xfrm>
              <a:off x="62108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10"/>
            <p:cNvSpPr/>
            <p:nvPr/>
          </p:nvSpPr>
          <p:spPr>
            <a:xfrm>
              <a:off x="6361375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10"/>
            <p:cNvSpPr/>
            <p:nvPr/>
          </p:nvSpPr>
          <p:spPr>
            <a:xfrm>
              <a:off x="6361375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10"/>
            <p:cNvSpPr/>
            <p:nvPr/>
          </p:nvSpPr>
          <p:spPr>
            <a:xfrm>
              <a:off x="6361375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10"/>
            <p:cNvSpPr/>
            <p:nvPr/>
          </p:nvSpPr>
          <p:spPr>
            <a:xfrm>
              <a:off x="6361375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10"/>
            <p:cNvSpPr/>
            <p:nvPr/>
          </p:nvSpPr>
          <p:spPr>
            <a:xfrm>
              <a:off x="6361375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10"/>
            <p:cNvSpPr/>
            <p:nvPr/>
          </p:nvSpPr>
          <p:spPr>
            <a:xfrm>
              <a:off x="6361375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10"/>
            <p:cNvSpPr/>
            <p:nvPr/>
          </p:nvSpPr>
          <p:spPr>
            <a:xfrm>
              <a:off x="6361375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10"/>
            <p:cNvSpPr/>
            <p:nvPr/>
          </p:nvSpPr>
          <p:spPr>
            <a:xfrm>
              <a:off x="6361375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10"/>
            <p:cNvSpPr/>
            <p:nvPr/>
          </p:nvSpPr>
          <p:spPr>
            <a:xfrm>
              <a:off x="6361375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10"/>
            <p:cNvSpPr/>
            <p:nvPr/>
          </p:nvSpPr>
          <p:spPr>
            <a:xfrm>
              <a:off x="6361375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10"/>
            <p:cNvSpPr/>
            <p:nvPr/>
          </p:nvSpPr>
          <p:spPr>
            <a:xfrm>
              <a:off x="6361375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10"/>
            <p:cNvSpPr/>
            <p:nvPr/>
          </p:nvSpPr>
          <p:spPr>
            <a:xfrm>
              <a:off x="6361375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10"/>
            <p:cNvSpPr/>
            <p:nvPr/>
          </p:nvSpPr>
          <p:spPr>
            <a:xfrm>
              <a:off x="6361375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10"/>
            <p:cNvSpPr/>
            <p:nvPr/>
          </p:nvSpPr>
          <p:spPr>
            <a:xfrm>
              <a:off x="6361375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10"/>
            <p:cNvSpPr/>
            <p:nvPr/>
          </p:nvSpPr>
          <p:spPr>
            <a:xfrm>
              <a:off x="6361375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10"/>
            <p:cNvSpPr/>
            <p:nvPr/>
          </p:nvSpPr>
          <p:spPr>
            <a:xfrm>
              <a:off x="6361375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10"/>
            <p:cNvSpPr/>
            <p:nvPr/>
          </p:nvSpPr>
          <p:spPr>
            <a:xfrm>
              <a:off x="6361375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10"/>
            <p:cNvSpPr/>
            <p:nvPr/>
          </p:nvSpPr>
          <p:spPr>
            <a:xfrm>
              <a:off x="6361375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10"/>
            <p:cNvSpPr/>
            <p:nvPr/>
          </p:nvSpPr>
          <p:spPr>
            <a:xfrm>
              <a:off x="65119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10"/>
            <p:cNvSpPr/>
            <p:nvPr/>
          </p:nvSpPr>
          <p:spPr>
            <a:xfrm>
              <a:off x="65119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10"/>
            <p:cNvSpPr/>
            <p:nvPr/>
          </p:nvSpPr>
          <p:spPr>
            <a:xfrm>
              <a:off x="65119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10"/>
            <p:cNvSpPr/>
            <p:nvPr/>
          </p:nvSpPr>
          <p:spPr>
            <a:xfrm>
              <a:off x="65119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10"/>
            <p:cNvSpPr/>
            <p:nvPr/>
          </p:nvSpPr>
          <p:spPr>
            <a:xfrm>
              <a:off x="65119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10"/>
            <p:cNvSpPr/>
            <p:nvPr/>
          </p:nvSpPr>
          <p:spPr>
            <a:xfrm>
              <a:off x="65119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10"/>
            <p:cNvSpPr/>
            <p:nvPr/>
          </p:nvSpPr>
          <p:spPr>
            <a:xfrm>
              <a:off x="65119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10"/>
            <p:cNvSpPr/>
            <p:nvPr/>
          </p:nvSpPr>
          <p:spPr>
            <a:xfrm>
              <a:off x="65119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10"/>
            <p:cNvSpPr/>
            <p:nvPr/>
          </p:nvSpPr>
          <p:spPr>
            <a:xfrm>
              <a:off x="66624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10"/>
            <p:cNvSpPr/>
            <p:nvPr/>
          </p:nvSpPr>
          <p:spPr>
            <a:xfrm>
              <a:off x="66624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10"/>
            <p:cNvSpPr/>
            <p:nvPr/>
          </p:nvSpPr>
          <p:spPr>
            <a:xfrm>
              <a:off x="66624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79" name="Google Shape;3179;p10"/>
          <p:cNvGrpSpPr/>
          <p:nvPr/>
        </p:nvGrpSpPr>
        <p:grpSpPr>
          <a:xfrm rot="10800000">
            <a:off x="7682451" y="28707"/>
            <a:ext cx="1140783" cy="5086302"/>
            <a:chOff x="5608825" y="238125"/>
            <a:chExt cx="1174975" cy="5238750"/>
          </a:xfrm>
        </p:grpSpPr>
        <p:sp>
          <p:nvSpPr>
            <p:cNvPr id="3180" name="Google Shape;3180;p10"/>
            <p:cNvSpPr/>
            <p:nvPr/>
          </p:nvSpPr>
          <p:spPr>
            <a:xfrm>
              <a:off x="56088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10"/>
            <p:cNvSpPr/>
            <p:nvPr/>
          </p:nvSpPr>
          <p:spPr>
            <a:xfrm>
              <a:off x="56088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10"/>
            <p:cNvSpPr/>
            <p:nvPr/>
          </p:nvSpPr>
          <p:spPr>
            <a:xfrm>
              <a:off x="56088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10"/>
            <p:cNvSpPr/>
            <p:nvPr/>
          </p:nvSpPr>
          <p:spPr>
            <a:xfrm>
              <a:off x="56088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10"/>
            <p:cNvSpPr/>
            <p:nvPr/>
          </p:nvSpPr>
          <p:spPr>
            <a:xfrm>
              <a:off x="57593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10"/>
            <p:cNvSpPr/>
            <p:nvPr/>
          </p:nvSpPr>
          <p:spPr>
            <a:xfrm>
              <a:off x="57593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10"/>
            <p:cNvSpPr/>
            <p:nvPr/>
          </p:nvSpPr>
          <p:spPr>
            <a:xfrm>
              <a:off x="57593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10"/>
            <p:cNvSpPr/>
            <p:nvPr/>
          </p:nvSpPr>
          <p:spPr>
            <a:xfrm>
              <a:off x="57593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10"/>
            <p:cNvSpPr/>
            <p:nvPr/>
          </p:nvSpPr>
          <p:spPr>
            <a:xfrm>
              <a:off x="57593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10"/>
            <p:cNvSpPr/>
            <p:nvPr/>
          </p:nvSpPr>
          <p:spPr>
            <a:xfrm>
              <a:off x="57593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10"/>
            <p:cNvSpPr/>
            <p:nvPr/>
          </p:nvSpPr>
          <p:spPr>
            <a:xfrm>
              <a:off x="57593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10"/>
            <p:cNvSpPr/>
            <p:nvPr/>
          </p:nvSpPr>
          <p:spPr>
            <a:xfrm>
              <a:off x="57593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10"/>
            <p:cNvSpPr/>
            <p:nvPr/>
          </p:nvSpPr>
          <p:spPr>
            <a:xfrm>
              <a:off x="57593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10"/>
            <p:cNvSpPr/>
            <p:nvPr/>
          </p:nvSpPr>
          <p:spPr>
            <a:xfrm>
              <a:off x="57593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10"/>
            <p:cNvSpPr/>
            <p:nvPr/>
          </p:nvSpPr>
          <p:spPr>
            <a:xfrm>
              <a:off x="57593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10"/>
            <p:cNvSpPr/>
            <p:nvPr/>
          </p:nvSpPr>
          <p:spPr>
            <a:xfrm>
              <a:off x="57593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10"/>
            <p:cNvSpPr/>
            <p:nvPr/>
          </p:nvSpPr>
          <p:spPr>
            <a:xfrm>
              <a:off x="57593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10"/>
            <p:cNvSpPr/>
            <p:nvPr/>
          </p:nvSpPr>
          <p:spPr>
            <a:xfrm>
              <a:off x="57593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10"/>
            <p:cNvSpPr/>
            <p:nvPr/>
          </p:nvSpPr>
          <p:spPr>
            <a:xfrm>
              <a:off x="57593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10"/>
            <p:cNvSpPr/>
            <p:nvPr/>
          </p:nvSpPr>
          <p:spPr>
            <a:xfrm>
              <a:off x="57593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10"/>
            <p:cNvSpPr/>
            <p:nvPr/>
          </p:nvSpPr>
          <p:spPr>
            <a:xfrm>
              <a:off x="57593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10"/>
            <p:cNvSpPr/>
            <p:nvPr/>
          </p:nvSpPr>
          <p:spPr>
            <a:xfrm>
              <a:off x="59098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10"/>
            <p:cNvSpPr/>
            <p:nvPr/>
          </p:nvSpPr>
          <p:spPr>
            <a:xfrm>
              <a:off x="59098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10"/>
            <p:cNvSpPr/>
            <p:nvPr/>
          </p:nvSpPr>
          <p:spPr>
            <a:xfrm>
              <a:off x="59098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10"/>
            <p:cNvSpPr/>
            <p:nvPr/>
          </p:nvSpPr>
          <p:spPr>
            <a:xfrm>
              <a:off x="59098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10"/>
            <p:cNvSpPr/>
            <p:nvPr/>
          </p:nvSpPr>
          <p:spPr>
            <a:xfrm>
              <a:off x="59098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10"/>
            <p:cNvSpPr/>
            <p:nvPr/>
          </p:nvSpPr>
          <p:spPr>
            <a:xfrm>
              <a:off x="59098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10"/>
            <p:cNvSpPr/>
            <p:nvPr/>
          </p:nvSpPr>
          <p:spPr>
            <a:xfrm>
              <a:off x="59098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10"/>
            <p:cNvSpPr/>
            <p:nvPr/>
          </p:nvSpPr>
          <p:spPr>
            <a:xfrm>
              <a:off x="59098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10"/>
            <p:cNvSpPr/>
            <p:nvPr/>
          </p:nvSpPr>
          <p:spPr>
            <a:xfrm>
              <a:off x="59098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10"/>
            <p:cNvSpPr/>
            <p:nvPr/>
          </p:nvSpPr>
          <p:spPr>
            <a:xfrm>
              <a:off x="59098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10"/>
            <p:cNvSpPr/>
            <p:nvPr/>
          </p:nvSpPr>
          <p:spPr>
            <a:xfrm>
              <a:off x="59098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10"/>
            <p:cNvSpPr/>
            <p:nvPr/>
          </p:nvSpPr>
          <p:spPr>
            <a:xfrm>
              <a:off x="59098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10"/>
            <p:cNvSpPr/>
            <p:nvPr/>
          </p:nvSpPr>
          <p:spPr>
            <a:xfrm>
              <a:off x="59098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10"/>
            <p:cNvSpPr/>
            <p:nvPr/>
          </p:nvSpPr>
          <p:spPr>
            <a:xfrm>
              <a:off x="60603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10"/>
            <p:cNvSpPr/>
            <p:nvPr/>
          </p:nvSpPr>
          <p:spPr>
            <a:xfrm>
              <a:off x="606037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10"/>
            <p:cNvSpPr/>
            <p:nvPr/>
          </p:nvSpPr>
          <p:spPr>
            <a:xfrm>
              <a:off x="606037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10"/>
            <p:cNvSpPr/>
            <p:nvPr/>
          </p:nvSpPr>
          <p:spPr>
            <a:xfrm>
              <a:off x="60603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10"/>
            <p:cNvSpPr/>
            <p:nvPr/>
          </p:nvSpPr>
          <p:spPr>
            <a:xfrm>
              <a:off x="60603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10"/>
            <p:cNvSpPr/>
            <p:nvPr/>
          </p:nvSpPr>
          <p:spPr>
            <a:xfrm>
              <a:off x="60603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10"/>
            <p:cNvSpPr/>
            <p:nvPr/>
          </p:nvSpPr>
          <p:spPr>
            <a:xfrm>
              <a:off x="60603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10"/>
            <p:cNvSpPr/>
            <p:nvPr/>
          </p:nvSpPr>
          <p:spPr>
            <a:xfrm>
              <a:off x="60603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10"/>
            <p:cNvSpPr/>
            <p:nvPr/>
          </p:nvSpPr>
          <p:spPr>
            <a:xfrm>
              <a:off x="62108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10"/>
            <p:cNvSpPr/>
            <p:nvPr/>
          </p:nvSpPr>
          <p:spPr>
            <a:xfrm>
              <a:off x="62108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10"/>
            <p:cNvSpPr/>
            <p:nvPr/>
          </p:nvSpPr>
          <p:spPr>
            <a:xfrm>
              <a:off x="62108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10"/>
            <p:cNvSpPr/>
            <p:nvPr/>
          </p:nvSpPr>
          <p:spPr>
            <a:xfrm>
              <a:off x="62108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10"/>
            <p:cNvSpPr/>
            <p:nvPr/>
          </p:nvSpPr>
          <p:spPr>
            <a:xfrm>
              <a:off x="62108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10"/>
            <p:cNvSpPr/>
            <p:nvPr/>
          </p:nvSpPr>
          <p:spPr>
            <a:xfrm>
              <a:off x="6361375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10"/>
            <p:cNvSpPr/>
            <p:nvPr/>
          </p:nvSpPr>
          <p:spPr>
            <a:xfrm>
              <a:off x="6361375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10"/>
            <p:cNvSpPr/>
            <p:nvPr/>
          </p:nvSpPr>
          <p:spPr>
            <a:xfrm>
              <a:off x="66624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>
  <p:cSld name="BLANK_1">
    <p:bg>
      <p:bgPr>
        <a:solidFill>
          <a:schemeClr val="accent5"/>
        </a:solidFill>
        <a:effectLst/>
      </p:bgPr>
    </p:bg>
    <p:spTree>
      <p:nvGrpSpPr>
        <p:cNvPr id="1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1" name="Google Shape;3231;p11"/>
          <p:cNvGrpSpPr/>
          <p:nvPr/>
        </p:nvGrpSpPr>
        <p:grpSpPr>
          <a:xfrm rot="10800000">
            <a:off x="8851487" y="28707"/>
            <a:ext cx="264012" cy="5086302"/>
            <a:chOff x="5307800" y="238125"/>
            <a:chExt cx="271925" cy="5238750"/>
          </a:xfrm>
        </p:grpSpPr>
        <p:sp>
          <p:nvSpPr>
            <p:cNvPr id="3232" name="Google Shape;3232;p11"/>
            <p:cNvSpPr/>
            <p:nvPr/>
          </p:nvSpPr>
          <p:spPr>
            <a:xfrm>
              <a:off x="5307800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11"/>
            <p:cNvSpPr/>
            <p:nvPr/>
          </p:nvSpPr>
          <p:spPr>
            <a:xfrm>
              <a:off x="530780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11"/>
            <p:cNvSpPr/>
            <p:nvPr/>
          </p:nvSpPr>
          <p:spPr>
            <a:xfrm>
              <a:off x="5307800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11"/>
            <p:cNvSpPr/>
            <p:nvPr/>
          </p:nvSpPr>
          <p:spPr>
            <a:xfrm>
              <a:off x="5307800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11"/>
            <p:cNvSpPr/>
            <p:nvPr/>
          </p:nvSpPr>
          <p:spPr>
            <a:xfrm>
              <a:off x="5307800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11"/>
            <p:cNvSpPr/>
            <p:nvPr/>
          </p:nvSpPr>
          <p:spPr>
            <a:xfrm>
              <a:off x="530780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11"/>
            <p:cNvSpPr/>
            <p:nvPr/>
          </p:nvSpPr>
          <p:spPr>
            <a:xfrm>
              <a:off x="5307800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11"/>
            <p:cNvSpPr/>
            <p:nvPr/>
          </p:nvSpPr>
          <p:spPr>
            <a:xfrm>
              <a:off x="530780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11"/>
            <p:cNvSpPr/>
            <p:nvPr/>
          </p:nvSpPr>
          <p:spPr>
            <a:xfrm>
              <a:off x="5307800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11"/>
            <p:cNvSpPr/>
            <p:nvPr/>
          </p:nvSpPr>
          <p:spPr>
            <a:xfrm>
              <a:off x="5307800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11"/>
            <p:cNvSpPr/>
            <p:nvPr/>
          </p:nvSpPr>
          <p:spPr>
            <a:xfrm>
              <a:off x="5307800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11"/>
            <p:cNvSpPr/>
            <p:nvPr/>
          </p:nvSpPr>
          <p:spPr>
            <a:xfrm>
              <a:off x="5307800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11"/>
            <p:cNvSpPr/>
            <p:nvPr/>
          </p:nvSpPr>
          <p:spPr>
            <a:xfrm>
              <a:off x="530780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11"/>
            <p:cNvSpPr/>
            <p:nvPr/>
          </p:nvSpPr>
          <p:spPr>
            <a:xfrm>
              <a:off x="5307800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11"/>
            <p:cNvSpPr/>
            <p:nvPr/>
          </p:nvSpPr>
          <p:spPr>
            <a:xfrm>
              <a:off x="5307800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11"/>
            <p:cNvSpPr/>
            <p:nvPr/>
          </p:nvSpPr>
          <p:spPr>
            <a:xfrm>
              <a:off x="5307800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11"/>
            <p:cNvSpPr/>
            <p:nvPr/>
          </p:nvSpPr>
          <p:spPr>
            <a:xfrm>
              <a:off x="5307800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11"/>
            <p:cNvSpPr/>
            <p:nvPr/>
          </p:nvSpPr>
          <p:spPr>
            <a:xfrm>
              <a:off x="530780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11"/>
            <p:cNvSpPr/>
            <p:nvPr/>
          </p:nvSpPr>
          <p:spPr>
            <a:xfrm>
              <a:off x="5307800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11"/>
            <p:cNvSpPr/>
            <p:nvPr/>
          </p:nvSpPr>
          <p:spPr>
            <a:xfrm>
              <a:off x="5307800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11"/>
            <p:cNvSpPr/>
            <p:nvPr/>
          </p:nvSpPr>
          <p:spPr>
            <a:xfrm>
              <a:off x="5307800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11"/>
            <p:cNvSpPr/>
            <p:nvPr/>
          </p:nvSpPr>
          <p:spPr>
            <a:xfrm>
              <a:off x="5307800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11"/>
            <p:cNvSpPr/>
            <p:nvPr/>
          </p:nvSpPr>
          <p:spPr>
            <a:xfrm>
              <a:off x="5307800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11"/>
            <p:cNvSpPr/>
            <p:nvPr/>
          </p:nvSpPr>
          <p:spPr>
            <a:xfrm>
              <a:off x="530780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11"/>
            <p:cNvSpPr/>
            <p:nvPr/>
          </p:nvSpPr>
          <p:spPr>
            <a:xfrm>
              <a:off x="5307800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11"/>
            <p:cNvSpPr/>
            <p:nvPr/>
          </p:nvSpPr>
          <p:spPr>
            <a:xfrm>
              <a:off x="5307800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11"/>
            <p:cNvSpPr/>
            <p:nvPr/>
          </p:nvSpPr>
          <p:spPr>
            <a:xfrm>
              <a:off x="5307800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11"/>
            <p:cNvSpPr/>
            <p:nvPr/>
          </p:nvSpPr>
          <p:spPr>
            <a:xfrm>
              <a:off x="5307800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11"/>
            <p:cNvSpPr/>
            <p:nvPr/>
          </p:nvSpPr>
          <p:spPr>
            <a:xfrm>
              <a:off x="530780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11"/>
            <p:cNvSpPr/>
            <p:nvPr/>
          </p:nvSpPr>
          <p:spPr>
            <a:xfrm>
              <a:off x="530780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11"/>
            <p:cNvSpPr/>
            <p:nvPr/>
          </p:nvSpPr>
          <p:spPr>
            <a:xfrm>
              <a:off x="5307800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11"/>
            <p:cNvSpPr/>
            <p:nvPr/>
          </p:nvSpPr>
          <p:spPr>
            <a:xfrm>
              <a:off x="5307800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11"/>
            <p:cNvSpPr/>
            <p:nvPr/>
          </p:nvSpPr>
          <p:spPr>
            <a:xfrm>
              <a:off x="5307800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11"/>
            <p:cNvSpPr/>
            <p:nvPr/>
          </p:nvSpPr>
          <p:spPr>
            <a:xfrm>
              <a:off x="530780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11"/>
            <p:cNvSpPr/>
            <p:nvPr/>
          </p:nvSpPr>
          <p:spPr>
            <a:xfrm>
              <a:off x="5307800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11"/>
            <p:cNvSpPr/>
            <p:nvPr/>
          </p:nvSpPr>
          <p:spPr>
            <a:xfrm>
              <a:off x="54583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11"/>
            <p:cNvSpPr/>
            <p:nvPr/>
          </p:nvSpPr>
          <p:spPr>
            <a:xfrm>
              <a:off x="54583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11"/>
            <p:cNvSpPr/>
            <p:nvPr/>
          </p:nvSpPr>
          <p:spPr>
            <a:xfrm>
              <a:off x="54583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11"/>
            <p:cNvSpPr/>
            <p:nvPr/>
          </p:nvSpPr>
          <p:spPr>
            <a:xfrm>
              <a:off x="54583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11"/>
            <p:cNvSpPr/>
            <p:nvPr/>
          </p:nvSpPr>
          <p:spPr>
            <a:xfrm>
              <a:off x="54583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11"/>
            <p:cNvSpPr/>
            <p:nvPr/>
          </p:nvSpPr>
          <p:spPr>
            <a:xfrm>
              <a:off x="54583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11"/>
            <p:cNvSpPr/>
            <p:nvPr/>
          </p:nvSpPr>
          <p:spPr>
            <a:xfrm>
              <a:off x="54583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11"/>
            <p:cNvSpPr/>
            <p:nvPr/>
          </p:nvSpPr>
          <p:spPr>
            <a:xfrm>
              <a:off x="54583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11"/>
            <p:cNvSpPr/>
            <p:nvPr/>
          </p:nvSpPr>
          <p:spPr>
            <a:xfrm>
              <a:off x="54583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11"/>
            <p:cNvSpPr/>
            <p:nvPr/>
          </p:nvSpPr>
          <p:spPr>
            <a:xfrm>
              <a:off x="54583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11"/>
            <p:cNvSpPr/>
            <p:nvPr/>
          </p:nvSpPr>
          <p:spPr>
            <a:xfrm>
              <a:off x="54583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11"/>
            <p:cNvSpPr/>
            <p:nvPr/>
          </p:nvSpPr>
          <p:spPr>
            <a:xfrm>
              <a:off x="54583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11"/>
            <p:cNvSpPr/>
            <p:nvPr/>
          </p:nvSpPr>
          <p:spPr>
            <a:xfrm>
              <a:off x="54583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11"/>
            <p:cNvSpPr/>
            <p:nvPr/>
          </p:nvSpPr>
          <p:spPr>
            <a:xfrm>
              <a:off x="54583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11"/>
            <p:cNvSpPr/>
            <p:nvPr/>
          </p:nvSpPr>
          <p:spPr>
            <a:xfrm>
              <a:off x="54583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11"/>
            <p:cNvSpPr/>
            <p:nvPr/>
          </p:nvSpPr>
          <p:spPr>
            <a:xfrm>
              <a:off x="54583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11"/>
            <p:cNvSpPr/>
            <p:nvPr/>
          </p:nvSpPr>
          <p:spPr>
            <a:xfrm>
              <a:off x="54583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11"/>
            <p:cNvSpPr/>
            <p:nvPr/>
          </p:nvSpPr>
          <p:spPr>
            <a:xfrm>
              <a:off x="54583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11"/>
            <p:cNvSpPr/>
            <p:nvPr/>
          </p:nvSpPr>
          <p:spPr>
            <a:xfrm>
              <a:off x="54583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11"/>
            <p:cNvSpPr/>
            <p:nvPr/>
          </p:nvSpPr>
          <p:spPr>
            <a:xfrm>
              <a:off x="54583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11"/>
            <p:cNvSpPr/>
            <p:nvPr/>
          </p:nvSpPr>
          <p:spPr>
            <a:xfrm>
              <a:off x="54583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11"/>
            <p:cNvSpPr/>
            <p:nvPr/>
          </p:nvSpPr>
          <p:spPr>
            <a:xfrm>
              <a:off x="54583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89" name="Google Shape;3289;p11"/>
          <p:cNvGrpSpPr/>
          <p:nvPr/>
        </p:nvGrpSpPr>
        <p:grpSpPr>
          <a:xfrm rot="10800000">
            <a:off x="7828571" y="28707"/>
            <a:ext cx="1140783" cy="5086302"/>
            <a:chOff x="5458325" y="238125"/>
            <a:chExt cx="1174975" cy="5238750"/>
          </a:xfrm>
        </p:grpSpPr>
        <p:sp>
          <p:nvSpPr>
            <p:cNvPr id="3290" name="Google Shape;3290;p11"/>
            <p:cNvSpPr/>
            <p:nvPr/>
          </p:nvSpPr>
          <p:spPr>
            <a:xfrm>
              <a:off x="54583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11"/>
            <p:cNvSpPr/>
            <p:nvPr/>
          </p:nvSpPr>
          <p:spPr>
            <a:xfrm>
              <a:off x="54583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11"/>
            <p:cNvSpPr/>
            <p:nvPr/>
          </p:nvSpPr>
          <p:spPr>
            <a:xfrm>
              <a:off x="54583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11"/>
            <p:cNvSpPr/>
            <p:nvPr/>
          </p:nvSpPr>
          <p:spPr>
            <a:xfrm>
              <a:off x="54583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11"/>
            <p:cNvSpPr/>
            <p:nvPr/>
          </p:nvSpPr>
          <p:spPr>
            <a:xfrm>
              <a:off x="54583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11"/>
            <p:cNvSpPr/>
            <p:nvPr/>
          </p:nvSpPr>
          <p:spPr>
            <a:xfrm>
              <a:off x="54583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11"/>
            <p:cNvSpPr/>
            <p:nvPr/>
          </p:nvSpPr>
          <p:spPr>
            <a:xfrm>
              <a:off x="54583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11"/>
            <p:cNvSpPr/>
            <p:nvPr/>
          </p:nvSpPr>
          <p:spPr>
            <a:xfrm>
              <a:off x="54583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11"/>
            <p:cNvSpPr/>
            <p:nvPr/>
          </p:nvSpPr>
          <p:spPr>
            <a:xfrm>
              <a:off x="54583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11"/>
            <p:cNvSpPr/>
            <p:nvPr/>
          </p:nvSpPr>
          <p:spPr>
            <a:xfrm>
              <a:off x="54583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11"/>
            <p:cNvSpPr/>
            <p:nvPr/>
          </p:nvSpPr>
          <p:spPr>
            <a:xfrm>
              <a:off x="54583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11"/>
            <p:cNvSpPr/>
            <p:nvPr/>
          </p:nvSpPr>
          <p:spPr>
            <a:xfrm>
              <a:off x="54583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11"/>
            <p:cNvSpPr/>
            <p:nvPr/>
          </p:nvSpPr>
          <p:spPr>
            <a:xfrm>
              <a:off x="54583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11"/>
            <p:cNvSpPr/>
            <p:nvPr/>
          </p:nvSpPr>
          <p:spPr>
            <a:xfrm>
              <a:off x="56088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11"/>
            <p:cNvSpPr/>
            <p:nvPr/>
          </p:nvSpPr>
          <p:spPr>
            <a:xfrm>
              <a:off x="56088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11"/>
            <p:cNvSpPr/>
            <p:nvPr/>
          </p:nvSpPr>
          <p:spPr>
            <a:xfrm>
              <a:off x="56088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11"/>
            <p:cNvSpPr/>
            <p:nvPr/>
          </p:nvSpPr>
          <p:spPr>
            <a:xfrm>
              <a:off x="56088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11"/>
            <p:cNvSpPr/>
            <p:nvPr/>
          </p:nvSpPr>
          <p:spPr>
            <a:xfrm>
              <a:off x="56088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11"/>
            <p:cNvSpPr/>
            <p:nvPr/>
          </p:nvSpPr>
          <p:spPr>
            <a:xfrm>
              <a:off x="56088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11"/>
            <p:cNvSpPr/>
            <p:nvPr/>
          </p:nvSpPr>
          <p:spPr>
            <a:xfrm>
              <a:off x="56088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11"/>
            <p:cNvSpPr/>
            <p:nvPr/>
          </p:nvSpPr>
          <p:spPr>
            <a:xfrm>
              <a:off x="56088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11"/>
            <p:cNvSpPr/>
            <p:nvPr/>
          </p:nvSpPr>
          <p:spPr>
            <a:xfrm>
              <a:off x="56088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11"/>
            <p:cNvSpPr/>
            <p:nvPr/>
          </p:nvSpPr>
          <p:spPr>
            <a:xfrm>
              <a:off x="56088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11"/>
            <p:cNvSpPr/>
            <p:nvPr/>
          </p:nvSpPr>
          <p:spPr>
            <a:xfrm>
              <a:off x="56088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11"/>
            <p:cNvSpPr/>
            <p:nvPr/>
          </p:nvSpPr>
          <p:spPr>
            <a:xfrm>
              <a:off x="56088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11"/>
            <p:cNvSpPr/>
            <p:nvPr/>
          </p:nvSpPr>
          <p:spPr>
            <a:xfrm>
              <a:off x="56088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11"/>
            <p:cNvSpPr/>
            <p:nvPr/>
          </p:nvSpPr>
          <p:spPr>
            <a:xfrm>
              <a:off x="56088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11"/>
            <p:cNvSpPr/>
            <p:nvPr/>
          </p:nvSpPr>
          <p:spPr>
            <a:xfrm>
              <a:off x="56088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11"/>
            <p:cNvSpPr/>
            <p:nvPr/>
          </p:nvSpPr>
          <p:spPr>
            <a:xfrm>
              <a:off x="56088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11"/>
            <p:cNvSpPr/>
            <p:nvPr/>
          </p:nvSpPr>
          <p:spPr>
            <a:xfrm>
              <a:off x="56088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11"/>
            <p:cNvSpPr/>
            <p:nvPr/>
          </p:nvSpPr>
          <p:spPr>
            <a:xfrm>
              <a:off x="56088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11"/>
            <p:cNvSpPr/>
            <p:nvPr/>
          </p:nvSpPr>
          <p:spPr>
            <a:xfrm>
              <a:off x="56088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11"/>
            <p:cNvSpPr/>
            <p:nvPr/>
          </p:nvSpPr>
          <p:spPr>
            <a:xfrm>
              <a:off x="56088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11"/>
            <p:cNvSpPr/>
            <p:nvPr/>
          </p:nvSpPr>
          <p:spPr>
            <a:xfrm>
              <a:off x="56088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11"/>
            <p:cNvSpPr/>
            <p:nvPr/>
          </p:nvSpPr>
          <p:spPr>
            <a:xfrm>
              <a:off x="56088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11"/>
            <p:cNvSpPr/>
            <p:nvPr/>
          </p:nvSpPr>
          <p:spPr>
            <a:xfrm>
              <a:off x="56088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11"/>
            <p:cNvSpPr/>
            <p:nvPr/>
          </p:nvSpPr>
          <p:spPr>
            <a:xfrm>
              <a:off x="56088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11"/>
            <p:cNvSpPr/>
            <p:nvPr/>
          </p:nvSpPr>
          <p:spPr>
            <a:xfrm>
              <a:off x="56088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11"/>
            <p:cNvSpPr/>
            <p:nvPr/>
          </p:nvSpPr>
          <p:spPr>
            <a:xfrm>
              <a:off x="56088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11"/>
            <p:cNvSpPr/>
            <p:nvPr/>
          </p:nvSpPr>
          <p:spPr>
            <a:xfrm>
              <a:off x="56088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11"/>
            <p:cNvSpPr/>
            <p:nvPr/>
          </p:nvSpPr>
          <p:spPr>
            <a:xfrm>
              <a:off x="56088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11"/>
            <p:cNvSpPr/>
            <p:nvPr/>
          </p:nvSpPr>
          <p:spPr>
            <a:xfrm>
              <a:off x="56088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11"/>
            <p:cNvSpPr/>
            <p:nvPr/>
          </p:nvSpPr>
          <p:spPr>
            <a:xfrm>
              <a:off x="56088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11"/>
            <p:cNvSpPr/>
            <p:nvPr/>
          </p:nvSpPr>
          <p:spPr>
            <a:xfrm>
              <a:off x="56088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11"/>
            <p:cNvSpPr/>
            <p:nvPr/>
          </p:nvSpPr>
          <p:spPr>
            <a:xfrm>
              <a:off x="57593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11"/>
            <p:cNvSpPr/>
            <p:nvPr/>
          </p:nvSpPr>
          <p:spPr>
            <a:xfrm>
              <a:off x="57593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11"/>
            <p:cNvSpPr/>
            <p:nvPr/>
          </p:nvSpPr>
          <p:spPr>
            <a:xfrm>
              <a:off x="57593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11"/>
            <p:cNvSpPr/>
            <p:nvPr/>
          </p:nvSpPr>
          <p:spPr>
            <a:xfrm>
              <a:off x="57593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11"/>
            <p:cNvSpPr/>
            <p:nvPr/>
          </p:nvSpPr>
          <p:spPr>
            <a:xfrm>
              <a:off x="57593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11"/>
            <p:cNvSpPr/>
            <p:nvPr/>
          </p:nvSpPr>
          <p:spPr>
            <a:xfrm>
              <a:off x="57593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11"/>
            <p:cNvSpPr/>
            <p:nvPr/>
          </p:nvSpPr>
          <p:spPr>
            <a:xfrm>
              <a:off x="57593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11"/>
            <p:cNvSpPr/>
            <p:nvPr/>
          </p:nvSpPr>
          <p:spPr>
            <a:xfrm>
              <a:off x="57593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11"/>
            <p:cNvSpPr/>
            <p:nvPr/>
          </p:nvSpPr>
          <p:spPr>
            <a:xfrm>
              <a:off x="57593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11"/>
            <p:cNvSpPr/>
            <p:nvPr/>
          </p:nvSpPr>
          <p:spPr>
            <a:xfrm>
              <a:off x="57593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11"/>
            <p:cNvSpPr/>
            <p:nvPr/>
          </p:nvSpPr>
          <p:spPr>
            <a:xfrm>
              <a:off x="57593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11"/>
            <p:cNvSpPr/>
            <p:nvPr/>
          </p:nvSpPr>
          <p:spPr>
            <a:xfrm>
              <a:off x="59098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11"/>
            <p:cNvSpPr/>
            <p:nvPr/>
          </p:nvSpPr>
          <p:spPr>
            <a:xfrm>
              <a:off x="59098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11"/>
            <p:cNvSpPr/>
            <p:nvPr/>
          </p:nvSpPr>
          <p:spPr>
            <a:xfrm>
              <a:off x="59098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11"/>
            <p:cNvSpPr/>
            <p:nvPr/>
          </p:nvSpPr>
          <p:spPr>
            <a:xfrm>
              <a:off x="606037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11"/>
            <p:cNvSpPr/>
            <p:nvPr/>
          </p:nvSpPr>
          <p:spPr>
            <a:xfrm>
              <a:off x="62108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11"/>
            <p:cNvSpPr/>
            <p:nvPr/>
          </p:nvSpPr>
          <p:spPr>
            <a:xfrm>
              <a:off x="62108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11"/>
            <p:cNvSpPr/>
            <p:nvPr/>
          </p:nvSpPr>
          <p:spPr>
            <a:xfrm>
              <a:off x="65119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52" name="Google Shape;3352;p11"/>
          <p:cNvGrpSpPr/>
          <p:nvPr/>
        </p:nvGrpSpPr>
        <p:grpSpPr>
          <a:xfrm rot="10800000">
            <a:off x="7682451" y="28707"/>
            <a:ext cx="994639" cy="4940182"/>
            <a:chOff x="5759350" y="388625"/>
            <a:chExt cx="1024450" cy="5088250"/>
          </a:xfrm>
        </p:grpSpPr>
        <p:sp>
          <p:nvSpPr>
            <p:cNvPr id="3353" name="Google Shape;3353;p11"/>
            <p:cNvSpPr/>
            <p:nvPr/>
          </p:nvSpPr>
          <p:spPr>
            <a:xfrm>
              <a:off x="57593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11"/>
            <p:cNvSpPr/>
            <p:nvPr/>
          </p:nvSpPr>
          <p:spPr>
            <a:xfrm>
              <a:off x="57593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11"/>
            <p:cNvSpPr/>
            <p:nvPr/>
          </p:nvSpPr>
          <p:spPr>
            <a:xfrm>
              <a:off x="57593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11"/>
            <p:cNvSpPr/>
            <p:nvPr/>
          </p:nvSpPr>
          <p:spPr>
            <a:xfrm>
              <a:off x="57593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11"/>
            <p:cNvSpPr/>
            <p:nvPr/>
          </p:nvSpPr>
          <p:spPr>
            <a:xfrm>
              <a:off x="57593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11"/>
            <p:cNvSpPr/>
            <p:nvPr/>
          </p:nvSpPr>
          <p:spPr>
            <a:xfrm>
              <a:off x="57593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11"/>
            <p:cNvSpPr/>
            <p:nvPr/>
          </p:nvSpPr>
          <p:spPr>
            <a:xfrm>
              <a:off x="57593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11"/>
            <p:cNvSpPr/>
            <p:nvPr/>
          </p:nvSpPr>
          <p:spPr>
            <a:xfrm>
              <a:off x="59098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11"/>
            <p:cNvSpPr/>
            <p:nvPr/>
          </p:nvSpPr>
          <p:spPr>
            <a:xfrm>
              <a:off x="59098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11"/>
            <p:cNvSpPr/>
            <p:nvPr/>
          </p:nvSpPr>
          <p:spPr>
            <a:xfrm>
              <a:off x="59098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11"/>
            <p:cNvSpPr/>
            <p:nvPr/>
          </p:nvSpPr>
          <p:spPr>
            <a:xfrm>
              <a:off x="59098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11"/>
            <p:cNvSpPr/>
            <p:nvPr/>
          </p:nvSpPr>
          <p:spPr>
            <a:xfrm>
              <a:off x="59098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11"/>
            <p:cNvSpPr/>
            <p:nvPr/>
          </p:nvSpPr>
          <p:spPr>
            <a:xfrm>
              <a:off x="59098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11"/>
            <p:cNvSpPr/>
            <p:nvPr/>
          </p:nvSpPr>
          <p:spPr>
            <a:xfrm>
              <a:off x="59098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11"/>
            <p:cNvSpPr/>
            <p:nvPr/>
          </p:nvSpPr>
          <p:spPr>
            <a:xfrm>
              <a:off x="59098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11"/>
            <p:cNvSpPr/>
            <p:nvPr/>
          </p:nvSpPr>
          <p:spPr>
            <a:xfrm>
              <a:off x="59098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11"/>
            <p:cNvSpPr/>
            <p:nvPr/>
          </p:nvSpPr>
          <p:spPr>
            <a:xfrm>
              <a:off x="59098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11"/>
            <p:cNvSpPr/>
            <p:nvPr/>
          </p:nvSpPr>
          <p:spPr>
            <a:xfrm>
              <a:off x="59098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11"/>
            <p:cNvSpPr/>
            <p:nvPr/>
          </p:nvSpPr>
          <p:spPr>
            <a:xfrm>
              <a:off x="59098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11"/>
            <p:cNvSpPr/>
            <p:nvPr/>
          </p:nvSpPr>
          <p:spPr>
            <a:xfrm>
              <a:off x="59098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11"/>
            <p:cNvSpPr/>
            <p:nvPr/>
          </p:nvSpPr>
          <p:spPr>
            <a:xfrm>
              <a:off x="59098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11"/>
            <p:cNvSpPr/>
            <p:nvPr/>
          </p:nvSpPr>
          <p:spPr>
            <a:xfrm>
              <a:off x="59098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11"/>
            <p:cNvSpPr/>
            <p:nvPr/>
          </p:nvSpPr>
          <p:spPr>
            <a:xfrm>
              <a:off x="59098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11"/>
            <p:cNvSpPr/>
            <p:nvPr/>
          </p:nvSpPr>
          <p:spPr>
            <a:xfrm>
              <a:off x="59098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11"/>
            <p:cNvSpPr/>
            <p:nvPr/>
          </p:nvSpPr>
          <p:spPr>
            <a:xfrm>
              <a:off x="59098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11"/>
            <p:cNvSpPr/>
            <p:nvPr/>
          </p:nvSpPr>
          <p:spPr>
            <a:xfrm>
              <a:off x="59098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11"/>
            <p:cNvSpPr/>
            <p:nvPr/>
          </p:nvSpPr>
          <p:spPr>
            <a:xfrm>
              <a:off x="60603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11"/>
            <p:cNvSpPr/>
            <p:nvPr/>
          </p:nvSpPr>
          <p:spPr>
            <a:xfrm>
              <a:off x="60603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11"/>
            <p:cNvSpPr/>
            <p:nvPr/>
          </p:nvSpPr>
          <p:spPr>
            <a:xfrm>
              <a:off x="60603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11"/>
            <p:cNvSpPr/>
            <p:nvPr/>
          </p:nvSpPr>
          <p:spPr>
            <a:xfrm>
              <a:off x="60603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11"/>
            <p:cNvSpPr/>
            <p:nvPr/>
          </p:nvSpPr>
          <p:spPr>
            <a:xfrm>
              <a:off x="606037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11"/>
            <p:cNvSpPr/>
            <p:nvPr/>
          </p:nvSpPr>
          <p:spPr>
            <a:xfrm>
              <a:off x="60603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11"/>
            <p:cNvSpPr/>
            <p:nvPr/>
          </p:nvSpPr>
          <p:spPr>
            <a:xfrm>
              <a:off x="606037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11"/>
            <p:cNvSpPr/>
            <p:nvPr/>
          </p:nvSpPr>
          <p:spPr>
            <a:xfrm>
              <a:off x="60603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11"/>
            <p:cNvSpPr/>
            <p:nvPr/>
          </p:nvSpPr>
          <p:spPr>
            <a:xfrm>
              <a:off x="60603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11"/>
            <p:cNvSpPr/>
            <p:nvPr/>
          </p:nvSpPr>
          <p:spPr>
            <a:xfrm>
              <a:off x="60603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11"/>
            <p:cNvSpPr/>
            <p:nvPr/>
          </p:nvSpPr>
          <p:spPr>
            <a:xfrm>
              <a:off x="60603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11"/>
            <p:cNvSpPr/>
            <p:nvPr/>
          </p:nvSpPr>
          <p:spPr>
            <a:xfrm>
              <a:off x="60603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11"/>
            <p:cNvSpPr/>
            <p:nvPr/>
          </p:nvSpPr>
          <p:spPr>
            <a:xfrm>
              <a:off x="606037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11"/>
            <p:cNvSpPr/>
            <p:nvPr/>
          </p:nvSpPr>
          <p:spPr>
            <a:xfrm>
              <a:off x="60603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11"/>
            <p:cNvSpPr/>
            <p:nvPr/>
          </p:nvSpPr>
          <p:spPr>
            <a:xfrm>
              <a:off x="60603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11"/>
            <p:cNvSpPr/>
            <p:nvPr/>
          </p:nvSpPr>
          <p:spPr>
            <a:xfrm>
              <a:off x="60603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11"/>
            <p:cNvSpPr/>
            <p:nvPr/>
          </p:nvSpPr>
          <p:spPr>
            <a:xfrm>
              <a:off x="60603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11"/>
            <p:cNvSpPr/>
            <p:nvPr/>
          </p:nvSpPr>
          <p:spPr>
            <a:xfrm>
              <a:off x="606037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11"/>
            <p:cNvSpPr/>
            <p:nvPr/>
          </p:nvSpPr>
          <p:spPr>
            <a:xfrm>
              <a:off x="60603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11"/>
            <p:cNvSpPr/>
            <p:nvPr/>
          </p:nvSpPr>
          <p:spPr>
            <a:xfrm>
              <a:off x="60603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11"/>
            <p:cNvSpPr/>
            <p:nvPr/>
          </p:nvSpPr>
          <p:spPr>
            <a:xfrm>
              <a:off x="60603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11"/>
            <p:cNvSpPr/>
            <p:nvPr/>
          </p:nvSpPr>
          <p:spPr>
            <a:xfrm>
              <a:off x="60603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11"/>
            <p:cNvSpPr/>
            <p:nvPr/>
          </p:nvSpPr>
          <p:spPr>
            <a:xfrm>
              <a:off x="60603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11"/>
            <p:cNvSpPr/>
            <p:nvPr/>
          </p:nvSpPr>
          <p:spPr>
            <a:xfrm>
              <a:off x="60603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11"/>
            <p:cNvSpPr/>
            <p:nvPr/>
          </p:nvSpPr>
          <p:spPr>
            <a:xfrm>
              <a:off x="60603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11"/>
            <p:cNvSpPr/>
            <p:nvPr/>
          </p:nvSpPr>
          <p:spPr>
            <a:xfrm>
              <a:off x="606037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11"/>
            <p:cNvSpPr/>
            <p:nvPr/>
          </p:nvSpPr>
          <p:spPr>
            <a:xfrm>
              <a:off x="62108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11"/>
            <p:cNvSpPr/>
            <p:nvPr/>
          </p:nvSpPr>
          <p:spPr>
            <a:xfrm>
              <a:off x="62108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11"/>
            <p:cNvSpPr/>
            <p:nvPr/>
          </p:nvSpPr>
          <p:spPr>
            <a:xfrm>
              <a:off x="62108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11"/>
            <p:cNvSpPr/>
            <p:nvPr/>
          </p:nvSpPr>
          <p:spPr>
            <a:xfrm>
              <a:off x="62108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11"/>
            <p:cNvSpPr/>
            <p:nvPr/>
          </p:nvSpPr>
          <p:spPr>
            <a:xfrm>
              <a:off x="62108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11"/>
            <p:cNvSpPr/>
            <p:nvPr/>
          </p:nvSpPr>
          <p:spPr>
            <a:xfrm>
              <a:off x="62108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11"/>
            <p:cNvSpPr/>
            <p:nvPr/>
          </p:nvSpPr>
          <p:spPr>
            <a:xfrm>
              <a:off x="62108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11"/>
            <p:cNvSpPr/>
            <p:nvPr/>
          </p:nvSpPr>
          <p:spPr>
            <a:xfrm>
              <a:off x="62108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11"/>
            <p:cNvSpPr/>
            <p:nvPr/>
          </p:nvSpPr>
          <p:spPr>
            <a:xfrm>
              <a:off x="62108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11"/>
            <p:cNvSpPr/>
            <p:nvPr/>
          </p:nvSpPr>
          <p:spPr>
            <a:xfrm>
              <a:off x="62108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11"/>
            <p:cNvSpPr/>
            <p:nvPr/>
          </p:nvSpPr>
          <p:spPr>
            <a:xfrm>
              <a:off x="62108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11"/>
            <p:cNvSpPr/>
            <p:nvPr/>
          </p:nvSpPr>
          <p:spPr>
            <a:xfrm>
              <a:off x="62108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11"/>
            <p:cNvSpPr/>
            <p:nvPr/>
          </p:nvSpPr>
          <p:spPr>
            <a:xfrm>
              <a:off x="62108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11"/>
            <p:cNvSpPr/>
            <p:nvPr/>
          </p:nvSpPr>
          <p:spPr>
            <a:xfrm>
              <a:off x="62108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11"/>
            <p:cNvSpPr/>
            <p:nvPr/>
          </p:nvSpPr>
          <p:spPr>
            <a:xfrm>
              <a:off x="62108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11"/>
            <p:cNvSpPr/>
            <p:nvPr/>
          </p:nvSpPr>
          <p:spPr>
            <a:xfrm>
              <a:off x="62108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11"/>
            <p:cNvSpPr/>
            <p:nvPr/>
          </p:nvSpPr>
          <p:spPr>
            <a:xfrm>
              <a:off x="62108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11"/>
            <p:cNvSpPr/>
            <p:nvPr/>
          </p:nvSpPr>
          <p:spPr>
            <a:xfrm>
              <a:off x="62108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11"/>
            <p:cNvSpPr/>
            <p:nvPr/>
          </p:nvSpPr>
          <p:spPr>
            <a:xfrm>
              <a:off x="62108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11"/>
            <p:cNvSpPr/>
            <p:nvPr/>
          </p:nvSpPr>
          <p:spPr>
            <a:xfrm>
              <a:off x="62108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11"/>
            <p:cNvSpPr/>
            <p:nvPr/>
          </p:nvSpPr>
          <p:spPr>
            <a:xfrm>
              <a:off x="6361375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11"/>
            <p:cNvSpPr/>
            <p:nvPr/>
          </p:nvSpPr>
          <p:spPr>
            <a:xfrm>
              <a:off x="6361375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11"/>
            <p:cNvSpPr/>
            <p:nvPr/>
          </p:nvSpPr>
          <p:spPr>
            <a:xfrm>
              <a:off x="6361375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11"/>
            <p:cNvSpPr/>
            <p:nvPr/>
          </p:nvSpPr>
          <p:spPr>
            <a:xfrm>
              <a:off x="6361375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11"/>
            <p:cNvSpPr/>
            <p:nvPr/>
          </p:nvSpPr>
          <p:spPr>
            <a:xfrm>
              <a:off x="6361375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11"/>
            <p:cNvSpPr/>
            <p:nvPr/>
          </p:nvSpPr>
          <p:spPr>
            <a:xfrm>
              <a:off x="6361375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11"/>
            <p:cNvSpPr/>
            <p:nvPr/>
          </p:nvSpPr>
          <p:spPr>
            <a:xfrm>
              <a:off x="6361375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11"/>
            <p:cNvSpPr/>
            <p:nvPr/>
          </p:nvSpPr>
          <p:spPr>
            <a:xfrm>
              <a:off x="6361375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11"/>
            <p:cNvSpPr/>
            <p:nvPr/>
          </p:nvSpPr>
          <p:spPr>
            <a:xfrm>
              <a:off x="6361375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11"/>
            <p:cNvSpPr/>
            <p:nvPr/>
          </p:nvSpPr>
          <p:spPr>
            <a:xfrm>
              <a:off x="6361375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11"/>
            <p:cNvSpPr/>
            <p:nvPr/>
          </p:nvSpPr>
          <p:spPr>
            <a:xfrm>
              <a:off x="6361375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11"/>
            <p:cNvSpPr/>
            <p:nvPr/>
          </p:nvSpPr>
          <p:spPr>
            <a:xfrm>
              <a:off x="6361375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11"/>
            <p:cNvSpPr/>
            <p:nvPr/>
          </p:nvSpPr>
          <p:spPr>
            <a:xfrm>
              <a:off x="6361375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11"/>
            <p:cNvSpPr/>
            <p:nvPr/>
          </p:nvSpPr>
          <p:spPr>
            <a:xfrm>
              <a:off x="6361375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11"/>
            <p:cNvSpPr/>
            <p:nvPr/>
          </p:nvSpPr>
          <p:spPr>
            <a:xfrm>
              <a:off x="6361375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11"/>
            <p:cNvSpPr/>
            <p:nvPr/>
          </p:nvSpPr>
          <p:spPr>
            <a:xfrm>
              <a:off x="6361375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11"/>
            <p:cNvSpPr/>
            <p:nvPr/>
          </p:nvSpPr>
          <p:spPr>
            <a:xfrm>
              <a:off x="6361375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11"/>
            <p:cNvSpPr/>
            <p:nvPr/>
          </p:nvSpPr>
          <p:spPr>
            <a:xfrm>
              <a:off x="6361375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11"/>
            <p:cNvSpPr/>
            <p:nvPr/>
          </p:nvSpPr>
          <p:spPr>
            <a:xfrm>
              <a:off x="65119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11"/>
            <p:cNvSpPr/>
            <p:nvPr/>
          </p:nvSpPr>
          <p:spPr>
            <a:xfrm>
              <a:off x="65119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11"/>
            <p:cNvSpPr/>
            <p:nvPr/>
          </p:nvSpPr>
          <p:spPr>
            <a:xfrm>
              <a:off x="65119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11"/>
            <p:cNvSpPr/>
            <p:nvPr/>
          </p:nvSpPr>
          <p:spPr>
            <a:xfrm>
              <a:off x="65119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11"/>
            <p:cNvSpPr/>
            <p:nvPr/>
          </p:nvSpPr>
          <p:spPr>
            <a:xfrm>
              <a:off x="65119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11"/>
            <p:cNvSpPr/>
            <p:nvPr/>
          </p:nvSpPr>
          <p:spPr>
            <a:xfrm>
              <a:off x="65119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11"/>
            <p:cNvSpPr/>
            <p:nvPr/>
          </p:nvSpPr>
          <p:spPr>
            <a:xfrm>
              <a:off x="65119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11"/>
            <p:cNvSpPr/>
            <p:nvPr/>
          </p:nvSpPr>
          <p:spPr>
            <a:xfrm>
              <a:off x="65119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11"/>
            <p:cNvSpPr/>
            <p:nvPr/>
          </p:nvSpPr>
          <p:spPr>
            <a:xfrm>
              <a:off x="66624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11"/>
            <p:cNvSpPr/>
            <p:nvPr/>
          </p:nvSpPr>
          <p:spPr>
            <a:xfrm>
              <a:off x="66624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11"/>
            <p:cNvSpPr/>
            <p:nvPr/>
          </p:nvSpPr>
          <p:spPr>
            <a:xfrm>
              <a:off x="66624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54" name="Google Shape;3454;p11"/>
          <p:cNvGrpSpPr/>
          <p:nvPr/>
        </p:nvGrpSpPr>
        <p:grpSpPr>
          <a:xfrm rot="10800000">
            <a:off x="7682451" y="28707"/>
            <a:ext cx="1140783" cy="5086302"/>
            <a:chOff x="5608825" y="238125"/>
            <a:chExt cx="1174975" cy="5238750"/>
          </a:xfrm>
        </p:grpSpPr>
        <p:sp>
          <p:nvSpPr>
            <p:cNvPr id="3455" name="Google Shape;3455;p11"/>
            <p:cNvSpPr/>
            <p:nvPr/>
          </p:nvSpPr>
          <p:spPr>
            <a:xfrm>
              <a:off x="56088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11"/>
            <p:cNvSpPr/>
            <p:nvPr/>
          </p:nvSpPr>
          <p:spPr>
            <a:xfrm>
              <a:off x="56088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11"/>
            <p:cNvSpPr/>
            <p:nvPr/>
          </p:nvSpPr>
          <p:spPr>
            <a:xfrm>
              <a:off x="56088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11"/>
            <p:cNvSpPr/>
            <p:nvPr/>
          </p:nvSpPr>
          <p:spPr>
            <a:xfrm>
              <a:off x="56088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11"/>
            <p:cNvSpPr/>
            <p:nvPr/>
          </p:nvSpPr>
          <p:spPr>
            <a:xfrm>
              <a:off x="57593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11"/>
            <p:cNvSpPr/>
            <p:nvPr/>
          </p:nvSpPr>
          <p:spPr>
            <a:xfrm>
              <a:off x="57593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11"/>
            <p:cNvSpPr/>
            <p:nvPr/>
          </p:nvSpPr>
          <p:spPr>
            <a:xfrm>
              <a:off x="57593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11"/>
            <p:cNvSpPr/>
            <p:nvPr/>
          </p:nvSpPr>
          <p:spPr>
            <a:xfrm>
              <a:off x="57593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11"/>
            <p:cNvSpPr/>
            <p:nvPr/>
          </p:nvSpPr>
          <p:spPr>
            <a:xfrm>
              <a:off x="57593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11"/>
            <p:cNvSpPr/>
            <p:nvPr/>
          </p:nvSpPr>
          <p:spPr>
            <a:xfrm>
              <a:off x="57593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11"/>
            <p:cNvSpPr/>
            <p:nvPr/>
          </p:nvSpPr>
          <p:spPr>
            <a:xfrm>
              <a:off x="57593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11"/>
            <p:cNvSpPr/>
            <p:nvPr/>
          </p:nvSpPr>
          <p:spPr>
            <a:xfrm>
              <a:off x="57593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11"/>
            <p:cNvSpPr/>
            <p:nvPr/>
          </p:nvSpPr>
          <p:spPr>
            <a:xfrm>
              <a:off x="57593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11"/>
            <p:cNvSpPr/>
            <p:nvPr/>
          </p:nvSpPr>
          <p:spPr>
            <a:xfrm>
              <a:off x="57593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11"/>
            <p:cNvSpPr/>
            <p:nvPr/>
          </p:nvSpPr>
          <p:spPr>
            <a:xfrm>
              <a:off x="57593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11"/>
            <p:cNvSpPr/>
            <p:nvPr/>
          </p:nvSpPr>
          <p:spPr>
            <a:xfrm>
              <a:off x="57593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11"/>
            <p:cNvSpPr/>
            <p:nvPr/>
          </p:nvSpPr>
          <p:spPr>
            <a:xfrm>
              <a:off x="57593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11"/>
            <p:cNvSpPr/>
            <p:nvPr/>
          </p:nvSpPr>
          <p:spPr>
            <a:xfrm>
              <a:off x="57593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11"/>
            <p:cNvSpPr/>
            <p:nvPr/>
          </p:nvSpPr>
          <p:spPr>
            <a:xfrm>
              <a:off x="57593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11"/>
            <p:cNvSpPr/>
            <p:nvPr/>
          </p:nvSpPr>
          <p:spPr>
            <a:xfrm>
              <a:off x="57593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11"/>
            <p:cNvSpPr/>
            <p:nvPr/>
          </p:nvSpPr>
          <p:spPr>
            <a:xfrm>
              <a:off x="57593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11"/>
            <p:cNvSpPr/>
            <p:nvPr/>
          </p:nvSpPr>
          <p:spPr>
            <a:xfrm>
              <a:off x="59098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11"/>
            <p:cNvSpPr/>
            <p:nvPr/>
          </p:nvSpPr>
          <p:spPr>
            <a:xfrm>
              <a:off x="59098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11"/>
            <p:cNvSpPr/>
            <p:nvPr/>
          </p:nvSpPr>
          <p:spPr>
            <a:xfrm>
              <a:off x="59098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11"/>
            <p:cNvSpPr/>
            <p:nvPr/>
          </p:nvSpPr>
          <p:spPr>
            <a:xfrm>
              <a:off x="59098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11"/>
            <p:cNvSpPr/>
            <p:nvPr/>
          </p:nvSpPr>
          <p:spPr>
            <a:xfrm>
              <a:off x="59098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11"/>
            <p:cNvSpPr/>
            <p:nvPr/>
          </p:nvSpPr>
          <p:spPr>
            <a:xfrm>
              <a:off x="59098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11"/>
            <p:cNvSpPr/>
            <p:nvPr/>
          </p:nvSpPr>
          <p:spPr>
            <a:xfrm>
              <a:off x="59098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11"/>
            <p:cNvSpPr/>
            <p:nvPr/>
          </p:nvSpPr>
          <p:spPr>
            <a:xfrm>
              <a:off x="59098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11"/>
            <p:cNvSpPr/>
            <p:nvPr/>
          </p:nvSpPr>
          <p:spPr>
            <a:xfrm>
              <a:off x="59098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11"/>
            <p:cNvSpPr/>
            <p:nvPr/>
          </p:nvSpPr>
          <p:spPr>
            <a:xfrm>
              <a:off x="59098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11"/>
            <p:cNvSpPr/>
            <p:nvPr/>
          </p:nvSpPr>
          <p:spPr>
            <a:xfrm>
              <a:off x="59098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11"/>
            <p:cNvSpPr/>
            <p:nvPr/>
          </p:nvSpPr>
          <p:spPr>
            <a:xfrm>
              <a:off x="59098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11"/>
            <p:cNvSpPr/>
            <p:nvPr/>
          </p:nvSpPr>
          <p:spPr>
            <a:xfrm>
              <a:off x="59098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11"/>
            <p:cNvSpPr/>
            <p:nvPr/>
          </p:nvSpPr>
          <p:spPr>
            <a:xfrm>
              <a:off x="60603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11"/>
            <p:cNvSpPr/>
            <p:nvPr/>
          </p:nvSpPr>
          <p:spPr>
            <a:xfrm>
              <a:off x="606037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11"/>
            <p:cNvSpPr/>
            <p:nvPr/>
          </p:nvSpPr>
          <p:spPr>
            <a:xfrm>
              <a:off x="606037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11"/>
            <p:cNvSpPr/>
            <p:nvPr/>
          </p:nvSpPr>
          <p:spPr>
            <a:xfrm>
              <a:off x="60603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11"/>
            <p:cNvSpPr/>
            <p:nvPr/>
          </p:nvSpPr>
          <p:spPr>
            <a:xfrm>
              <a:off x="60603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11"/>
            <p:cNvSpPr/>
            <p:nvPr/>
          </p:nvSpPr>
          <p:spPr>
            <a:xfrm>
              <a:off x="60603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11"/>
            <p:cNvSpPr/>
            <p:nvPr/>
          </p:nvSpPr>
          <p:spPr>
            <a:xfrm>
              <a:off x="60603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11"/>
            <p:cNvSpPr/>
            <p:nvPr/>
          </p:nvSpPr>
          <p:spPr>
            <a:xfrm>
              <a:off x="60603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11"/>
            <p:cNvSpPr/>
            <p:nvPr/>
          </p:nvSpPr>
          <p:spPr>
            <a:xfrm>
              <a:off x="62108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11"/>
            <p:cNvSpPr/>
            <p:nvPr/>
          </p:nvSpPr>
          <p:spPr>
            <a:xfrm>
              <a:off x="62108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11"/>
            <p:cNvSpPr/>
            <p:nvPr/>
          </p:nvSpPr>
          <p:spPr>
            <a:xfrm>
              <a:off x="62108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11"/>
            <p:cNvSpPr/>
            <p:nvPr/>
          </p:nvSpPr>
          <p:spPr>
            <a:xfrm>
              <a:off x="62108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11"/>
            <p:cNvSpPr/>
            <p:nvPr/>
          </p:nvSpPr>
          <p:spPr>
            <a:xfrm>
              <a:off x="62108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11"/>
            <p:cNvSpPr/>
            <p:nvPr/>
          </p:nvSpPr>
          <p:spPr>
            <a:xfrm>
              <a:off x="6361375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11"/>
            <p:cNvSpPr/>
            <p:nvPr/>
          </p:nvSpPr>
          <p:spPr>
            <a:xfrm>
              <a:off x="6361375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11"/>
            <p:cNvSpPr/>
            <p:nvPr/>
          </p:nvSpPr>
          <p:spPr>
            <a:xfrm>
              <a:off x="66624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05" name="Google Shape;3505;p11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accent2"/>
                </a:solidFill>
              </a:defRPr>
            </a:lvl1pPr>
            <a:lvl2pPr lvl="1">
              <a:buNone/>
              <a:defRPr>
                <a:solidFill>
                  <a:schemeClr val="accent2"/>
                </a:solidFill>
              </a:defRPr>
            </a:lvl2pPr>
            <a:lvl3pPr lvl="2">
              <a:buNone/>
              <a:defRPr>
                <a:solidFill>
                  <a:schemeClr val="accent2"/>
                </a:solidFill>
              </a:defRPr>
            </a:lvl3pPr>
            <a:lvl4pPr lvl="3">
              <a:buNone/>
              <a:defRPr>
                <a:solidFill>
                  <a:schemeClr val="accent2"/>
                </a:solidFill>
              </a:defRPr>
            </a:lvl4pPr>
            <a:lvl5pPr lvl="4">
              <a:buNone/>
              <a:defRPr>
                <a:solidFill>
                  <a:schemeClr val="accent2"/>
                </a:solidFill>
              </a:defRPr>
            </a:lvl5pPr>
            <a:lvl6pPr lvl="5">
              <a:buNone/>
              <a:defRPr>
                <a:solidFill>
                  <a:schemeClr val="accent2"/>
                </a:solidFill>
              </a:defRPr>
            </a:lvl6pPr>
            <a:lvl7pPr lvl="6">
              <a:buNone/>
              <a:defRPr>
                <a:solidFill>
                  <a:schemeClr val="accent2"/>
                </a:solidFill>
              </a:defRPr>
            </a:lvl7pPr>
            <a:lvl8pPr lvl="7">
              <a:buNone/>
              <a:defRPr>
                <a:solidFill>
                  <a:schemeClr val="accent2"/>
                </a:solidFill>
              </a:defRPr>
            </a:lvl8pPr>
            <a:lvl9pPr lvl="8">
              <a:buNone/>
              <a:defRPr>
                <a:solidFill>
                  <a:schemeClr val="accent2"/>
                </a:solidFill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5" Type="http://schemas.openxmlformats.org/officeDocument/2006/relationships/theme" Target="../theme/theme1.xml" /><Relationship Id="rId4" Type="http://schemas.openxmlformats.org/officeDocument/2006/relationships/slideLayout" Target="../slideLayouts/slideLayout4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▪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▫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▫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●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○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■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lvl="1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lvl="2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lvl="3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lvl="4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lvl="5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lvl="6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lvl="7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lvl="8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6" r:id="rId3"/>
    <p:sldLayoutId id="2147483657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1.xml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notesSlide" Target="../notesSlides/notesSlide2.xml" /><Relationship Id="rId1" Type="http://schemas.openxmlformats.org/officeDocument/2006/relationships/slideLayout" Target="../slideLayouts/slideLayout2.xml" /><Relationship Id="rId4" Type="http://schemas.openxmlformats.org/officeDocument/2006/relationships/image" Target="../media/image2.png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 /><Relationship Id="rId2" Type="http://schemas.openxmlformats.org/officeDocument/2006/relationships/notesSlide" Target="../notesSlides/notesSlide3.xml" /><Relationship Id="rId1" Type="http://schemas.openxmlformats.org/officeDocument/2006/relationships/slideLayout" Target="../slideLayouts/slideLayout2.xml" /><Relationship Id="rId5" Type="http://schemas.openxmlformats.org/officeDocument/2006/relationships/image" Target="../media/image5.jpg" /><Relationship Id="rId4" Type="http://schemas.openxmlformats.org/officeDocument/2006/relationships/image" Target="../media/image4.jpg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 /><Relationship Id="rId2" Type="http://schemas.openxmlformats.org/officeDocument/2006/relationships/notesSlide" Target="../notesSlides/notesSlide4.xml" /><Relationship Id="rId1" Type="http://schemas.openxmlformats.org/officeDocument/2006/relationships/slideLayout" Target="../slideLayouts/slideLayout3.xml" 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 /><Relationship Id="rId1" Type="http://schemas.openxmlformats.org/officeDocument/2006/relationships/slideLayout" Target="../slideLayouts/slideLayout3.xml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 /><Relationship Id="rId2" Type="http://schemas.openxmlformats.org/officeDocument/2006/relationships/notesSlide" Target="../notesSlides/notesSlide6.xml" /><Relationship Id="rId1" Type="http://schemas.openxmlformats.org/officeDocument/2006/relationships/slideLayout" Target="../slideLayouts/slideLayout3.xml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 /><Relationship Id="rId2" Type="http://schemas.openxmlformats.org/officeDocument/2006/relationships/notesSlide" Target="../notesSlides/notesSlide7.xml" /><Relationship Id="rId1" Type="http://schemas.openxmlformats.org/officeDocument/2006/relationships/slideLayout" Target="../slideLayouts/slideLayout3.xml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e.arduino.cc/projecthub/diyprojectslab/diy-mini-laser-engraver-machine-78c1eehttps:/www.instructables.com/Arduino-Laser-Engraver/" TargetMode="External" /><Relationship Id="rId2" Type="http://schemas.openxmlformats.org/officeDocument/2006/relationships/notesSlide" Target="../notesSlides/notesSlide8.xml" /><Relationship Id="rId1" Type="http://schemas.openxmlformats.org/officeDocument/2006/relationships/slideLayout" Target="../slideLayouts/slideLayout3.xml" /><Relationship Id="rId5" Type="http://schemas.openxmlformats.org/officeDocument/2006/relationships/hyperlink" Target="https://www.youtube.com/watch?v=yPT5veELSD8https://www.youtube.com/watch?v=x5X6Gp-XMEs" TargetMode="External" /><Relationship Id="rId4" Type="http://schemas.openxmlformats.org/officeDocument/2006/relationships/hyperlink" Target="https://www.instructables.com/Arduino-Laser-Engraver/" TargetMode="External" 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 /><Relationship Id="rId1" Type="http://schemas.openxmlformats.org/officeDocument/2006/relationships/slideLayout" Target="../slideLayouts/slideLayout4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6" name="Google Shape;3836;p13"/>
          <p:cNvSpPr txBox="1">
            <a:spLocks noGrp="1"/>
          </p:cNvSpPr>
          <p:nvPr>
            <p:ph type="ctrTitle"/>
          </p:nvPr>
        </p:nvSpPr>
        <p:spPr>
          <a:xfrm>
            <a:off x="762000" y="696424"/>
            <a:ext cx="5396700" cy="20365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Laser Engraving</a:t>
            </a:r>
            <a:br>
              <a:rPr lang="en-US" dirty="0"/>
            </a:br>
            <a:r>
              <a:rPr lang="en-US" dirty="0"/>
              <a:t>Wood Machine</a:t>
            </a:r>
            <a:endParaRPr dirty="0"/>
          </a:p>
        </p:txBody>
      </p:sp>
      <p:sp>
        <p:nvSpPr>
          <p:cNvPr id="3" name="Google Shape;3836;p13"/>
          <p:cNvSpPr txBox="1">
            <a:spLocks/>
          </p:cNvSpPr>
          <p:nvPr/>
        </p:nvSpPr>
        <p:spPr>
          <a:xfrm>
            <a:off x="2599362" y="3595955"/>
            <a:ext cx="3826466" cy="1364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Dosis ExtraLight"/>
              <a:buNone/>
              <a:defRPr sz="60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Dosis ExtraLight"/>
              <a:buNone/>
              <a:defRPr sz="60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Dosis ExtraLight"/>
              <a:buNone/>
              <a:defRPr sz="60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Dosis ExtraLight"/>
              <a:buNone/>
              <a:defRPr sz="60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Dosis ExtraLight"/>
              <a:buNone/>
              <a:defRPr sz="60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Dosis ExtraLight"/>
              <a:buNone/>
              <a:defRPr sz="60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Dosis ExtraLight"/>
              <a:buNone/>
              <a:defRPr sz="60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Dosis ExtraLight"/>
              <a:buNone/>
              <a:defRPr sz="60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Dosis ExtraLight"/>
              <a:buNone/>
              <a:defRPr sz="6000" b="0" i="0" u="none" strike="noStrike" cap="none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pPr algn="just"/>
            <a:r>
              <a:rPr lang="en-US" sz="2000" b="1" dirty="0">
                <a:solidFill>
                  <a:schemeClr val="bg2"/>
                </a:solidFill>
              </a:rPr>
              <a:t>Project Proposal by</a:t>
            </a:r>
          </a:p>
          <a:p>
            <a:pPr algn="just"/>
            <a:r>
              <a:rPr lang="en-US" sz="2000" dirty="0">
                <a:solidFill>
                  <a:schemeClr val="bg2"/>
                </a:solidFill>
              </a:rPr>
              <a:t>Rubab Merchant (FA18-BSCS-0080)</a:t>
            </a:r>
          </a:p>
          <a:p>
            <a:pPr algn="just"/>
            <a:r>
              <a:rPr lang="en-US" sz="2000" dirty="0">
                <a:solidFill>
                  <a:schemeClr val="bg2"/>
                </a:solidFill>
              </a:rPr>
              <a:t>Muhammad Fahad (FA19-BSSE-0014)</a:t>
            </a:r>
          </a:p>
          <a:p>
            <a:pPr algn="just"/>
            <a:r>
              <a:rPr lang="en-US" sz="2000" dirty="0">
                <a:solidFill>
                  <a:schemeClr val="bg2"/>
                </a:solidFill>
              </a:rPr>
              <a:t>Ahmed Amin (FA19-BSSE-0063)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1" name="Google Shape;3841;p14"/>
          <p:cNvSpPr txBox="1">
            <a:spLocks noGrp="1"/>
          </p:cNvSpPr>
          <p:nvPr>
            <p:ph type="title"/>
          </p:nvPr>
        </p:nvSpPr>
        <p:spPr>
          <a:xfrm>
            <a:off x="718300" y="287312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/>
              <a:t>Meet our team</a:t>
            </a:r>
            <a:endParaRPr sz="5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078" y="893948"/>
            <a:ext cx="2039369" cy="200585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4695" y="1117824"/>
            <a:ext cx="1755088" cy="175508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0031" y="893948"/>
            <a:ext cx="2039369" cy="2005852"/>
          </a:xfrm>
          <a:prstGeom prst="rect">
            <a:avLst/>
          </a:prstGeom>
        </p:spPr>
      </p:pic>
      <p:sp>
        <p:nvSpPr>
          <p:cNvPr id="13" name="Google Shape;3851;p15"/>
          <p:cNvSpPr txBox="1">
            <a:spLocks/>
          </p:cNvSpPr>
          <p:nvPr/>
        </p:nvSpPr>
        <p:spPr>
          <a:xfrm>
            <a:off x="5257990" y="2872912"/>
            <a:ext cx="2579724" cy="1824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▪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●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○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■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pPr marL="0" indent="0" algn="just">
              <a:buFont typeface="Titillium Web Light"/>
              <a:buNone/>
            </a:pPr>
            <a:r>
              <a:rPr lang="en-US" sz="1800" b="1" dirty="0">
                <a:solidFill>
                  <a:schemeClr val="tx1"/>
                </a:solidFill>
              </a:rPr>
              <a:t>Ahmed Amin</a:t>
            </a:r>
          </a:p>
          <a:p>
            <a:pPr marL="0" indent="0" algn="just">
              <a:buFont typeface="Titillium Web Light"/>
              <a:buNone/>
            </a:pPr>
            <a:r>
              <a:rPr lang="en-US" sz="1800">
                <a:solidFill>
                  <a:schemeClr val="tx1"/>
                </a:solidFill>
              </a:rPr>
              <a:t>Hardware Constructor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14" name="Google Shape;3851;p15"/>
          <p:cNvSpPr txBox="1">
            <a:spLocks/>
          </p:cNvSpPr>
          <p:nvPr/>
        </p:nvSpPr>
        <p:spPr>
          <a:xfrm>
            <a:off x="565078" y="2872912"/>
            <a:ext cx="2234867" cy="1824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▪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●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○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■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pPr marL="0" indent="0" algn="just">
              <a:buFont typeface="Titillium Web Light"/>
              <a:buNone/>
            </a:pPr>
            <a:r>
              <a:rPr lang="en-US" sz="1800" b="1" dirty="0">
                <a:solidFill>
                  <a:schemeClr val="tx1"/>
                </a:solidFill>
              </a:rPr>
              <a:t>Muhammad Fahad</a:t>
            </a:r>
          </a:p>
          <a:p>
            <a:pPr marL="0" indent="0" algn="just">
              <a:buFont typeface="Titillium Web Light"/>
              <a:buNone/>
            </a:pPr>
            <a:r>
              <a:rPr lang="en-US" sz="1800" dirty="0">
                <a:solidFill>
                  <a:schemeClr val="tx1"/>
                </a:solidFill>
              </a:rPr>
              <a:t>Developer</a:t>
            </a:r>
          </a:p>
        </p:txBody>
      </p:sp>
      <p:sp>
        <p:nvSpPr>
          <p:cNvPr id="15" name="Google Shape;3851;p15"/>
          <p:cNvSpPr txBox="1">
            <a:spLocks/>
          </p:cNvSpPr>
          <p:nvPr/>
        </p:nvSpPr>
        <p:spPr>
          <a:xfrm>
            <a:off x="3053059" y="2872912"/>
            <a:ext cx="2295952" cy="1824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▪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●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○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■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pPr marL="0" indent="0" algn="just">
              <a:buFont typeface="Titillium Web Light"/>
              <a:buNone/>
            </a:pPr>
            <a:r>
              <a:rPr lang="en-US" sz="1800" b="1" dirty="0">
                <a:solidFill>
                  <a:schemeClr val="tx1"/>
                </a:solidFill>
              </a:rPr>
              <a:t>Rubab Merchant</a:t>
            </a:r>
          </a:p>
          <a:p>
            <a:pPr marL="0" indent="0" algn="just">
              <a:buFont typeface="Titillium Web Light"/>
              <a:buNone/>
            </a:pPr>
            <a:r>
              <a:rPr lang="en-US" sz="1800" dirty="0">
                <a:solidFill>
                  <a:schemeClr val="tx1"/>
                </a:solidFill>
              </a:rPr>
              <a:t>Designer</a:t>
            </a:r>
          </a:p>
        </p:txBody>
      </p:sp>
    </p:spTree>
    <p:extLst>
      <p:ext uri="{BB962C8B-B14F-4D97-AF65-F5344CB8AC3E}">
        <p14:creationId xmlns:p14="http://schemas.microsoft.com/office/powerpoint/2010/main" val="715899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1" name="Google Shape;3841;p14"/>
          <p:cNvSpPr txBox="1">
            <a:spLocks noGrp="1"/>
          </p:cNvSpPr>
          <p:nvPr>
            <p:ph type="title"/>
          </p:nvPr>
        </p:nvSpPr>
        <p:spPr>
          <a:xfrm>
            <a:off x="718300" y="287312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/>
              <a:t>What is Wood Engraving?</a:t>
            </a:r>
            <a:endParaRPr sz="54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718300" y="1257727"/>
            <a:ext cx="6637997" cy="1608762"/>
          </a:xfrm>
        </p:spPr>
        <p:txBody>
          <a:bodyPr/>
          <a:lstStyle/>
          <a:p>
            <a:pPr marL="114300" indent="0" algn="just">
              <a:buNone/>
            </a:pPr>
            <a:r>
              <a:rPr lang="en-US" dirty="0"/>
              <a:t>Wood engraving is a print making technique which is use to print something on a wood by cutting it and giving the shape of the thing just like writing or drawing something on paper, now a days it is well used with the help of laser printing which engrave the wood and make pattern which a person want to make.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300" y="3205537"/>
            <a:ext cx="1791117" cy="179111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5842" y="3223466"/>
            <a:ext cx="1791117" cy="179111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3384" y="3205537"/>
            <a:ext cx="1982913" cy="182697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0" name="Google Shape;3850;p15"/>
          <p:cNvSpPr txBox="1">
            <a:spLocks noGrp="1"/>
          </p:cNvSpPr>
          <p:nvPr>
            <p:ph type="ctrTitle" idx="4294967295"/>
          </p:nvPr>
        </p:nvSpPr>
        <p:spPr>
          <a:xfrm>
            <a:off x="3607301" y="422371"/>
            <a:ext cx="3731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/>
              <a:t>Design</a:t>
            </a:r>
            <a:endParaRPr sz="5400" dirty="0"/>
          </a:p>
        </p:txBody>
      </p:sp>
      <p:sp>
        <p:nvSpPr>
          <p:cNvPr id="3851" name="Google Shape;3851;p15"/>
          <p:cNvSpPr txBox="1">
            <a:spLocks noGrp="1"/>
          </p:cNvSpPr>
          <p:nvPr>
            <p:ph type="subTitle" idx="4294967295"/>
          </p:nvPr>
        </p:nvSpPr>
        <p:spPr>
          <a:xfrm>
            <a:off x="3607301" y="1582171"/>
            <a:ext cx="3731400" cy="293845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tx1"/>
                </a:solidFill>
              </a:rPr>
              <a:t>The frame is made of wood and two motors are used to move laser to both x and y axis ,and there is an elbow made of metal which helps in the movement of the laser in both direction, this is the basic idea of our design.</a:t>
            </a:r>
            <a:endParaRPr sz="1800" dirty="0">
              <a:solidFill>
                <a:schemeClr val="tx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301" y="422371"/>
            <a:ext cx="3274040" cy="436538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0" name="Google Shape;3850;p15"/>
          <p:cNvSpPr txBox="1">
            <a:spLocks noGrp="1"/>
          </p:cNvSpPr>
          <p:nvPr>
            <p:ph type="ctrTitle" idx="4294967295"/>
          </p:nvPr>
        </p:nvSpPr>
        <p:spPr>
          <a:xfrm>
            <a:off x="585627" y="422371"/>
            <a:ext cx="6753074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/>
              <a:t>Parts of Machine</a:t>
            </a:r>
            <a:endParaRPr sz="5400" dirty="0"/>
          </a:p>
        </p:txBody>
      </p:sp>
      <p:sp>
        <p:nvSpPr>
          <p:cNvPr id="3851" name="Google Shape;3851;p15"/>
          <p:cNvSpPr txBox="1">
            <a:spLocks noGrp="1"/>
          </p:cNvSpPr>
          <p:nvPr>
            <p:ph type="subTitle" idx="4294967295"/>
          </p:nvPr>
        </p:nvSpPr>
        <p:spPr>
          <a:xfrm>
            <a:off x="585627" y="1469155"/>
            <a:ext cx="6753074" cy="5959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tx1"/>
                </a:solidFill>
              </a:rPr>
              <a:t>These are the following part of the machine:</a:t>
            </a:r>
            <a:endParaRPr sz="1800" dirty="0">
              <a:solidFill>
                <a:schemeClr val="tx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585627" y="2065106"/>
            <a:ext cx="4572000" cy="2462213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 algn="just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Arduino Mega 2560</a:t>
            </a:r>
          </a:p>
          <a:p>
            <a:pPr marL="285750" indent="-285750" algn="just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Arduino Button</a:t>
            </a:r>
          </a:p>
          <a:p>
            <a:pPr marL="285750" indent="-285750" algn="just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Arduino Esp8266 Wi-Fi Module</a:t>
            </a:r>
          </a:p>
          <a:p>
            <a:pPr marL="285750" indent="-285750" algn="just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tx1"/>
                </a:solidFill>
              </a:rPr>
              <a:t>Arduino LCD (16 x 2)</a:t>
            </a:r>
          </a:p>
          <a:p>
            <a:pPr marL="285750" indent="-285750" algn="just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DVD drive stepper mechanism</a:t>
            </a:r>
          </a:p>
          <a:p>
            <a:pPr marL="285750" indent="-285750" algn="just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250mW Laser with adjustable lens</a:t>
            </a:r>
          </a:p>
          <a:p>
            <a:pPr marL="285750" indent="-285750" algn="just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1x IRFZ44N N-CHANNEL Mosfet</a:t>
            </a:r>
          </a:p>
          <a:p>
            <a:pPr marL="285750" indent="-285750" algn="just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Wooden pieces</a:t>
            </a:r>
          </a:p>
          <a:p>
            <a:pPr marL="285750" indent="-285750" algn="just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4 Type of Screw</a:t>
            </a:r>
          </a:p>
          <a:p>
            <a:pPr marL="285750" indent="-285750" algn="just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Wire Connector</a:t>
            </a:r>
          </a:p>
          <a:p>
            <a:pPr marL="285750" indent="-285750" algn="just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12v 2Amps power supply minimum</a:t>
            </a:r>
          </a:p>
        </p:txBody>
      </p:sp>
    </p:spTree>
    <p:extLst>
      <p:ext uri="{BB962C8B-B14F-4D97-AF65-F5344CB8AC3E}">
        <p14:creationId xmlns:p14="http://schemas.microsoft.com/office/powerpoint/2010/main" val="2069807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0" name="Google Shape;3850;p15"/>
          <p:cNvSpPr txBox="1">
            <a:spLocks noGrp="1"/>
          </p:cNvSpPr>
          <p:nvPr>
            <p:ph type="ctrTitle" idx="4294967295"/>
          </p:nvPr>
        </p:nvSpPr>
        <p:spPr>
          <a:xfrm>
            <a:off x="123291" y="710047"/>
            <a:ext cx="3791164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/>
              <a:t>How it works?</a:t>
            </a:r>
            <a:endParaRPr sz="5400" dirty="0"/>
          </a:p>
        </p:txBody>
      </p:sp>
      <p:sp>
        <p:nvSpPr>
          <p:cNvPr id="3851" name="Google Shape;3851;p15"/>
          <p:cNvSpPr txBox="1">
            <a:spLocks noGrp="1"/>
          </p:cNvSpPr>
          <p:nvPr>
            <p:ph type="subTitle" idx="4294967295"/>
          </p:nvPr>
        </p:nvSpPr>
        <p:spPr>
          <a:xfrm>
            <a:off x="123291" y="1767155"/>
            <a:ext cx="3791164" cy="28664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tx1"/>
                </a:solidFill>
              </a:rPr>
              <a:t>The Arduino make the laser to work according to the pixel of a pattern or picture it will turn on and off, hit on wood pixel by pixel to engrave it and work in x and y axis on the wood. And we will use our own code method to make the machine work more efficiently.</a:t>
            </a:r>
            <a:endParaRPr sz="1800" dirty="0">
              <a:solidFill>
                <a:schemeClr val="tx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8018" y="996592"/>
            <a:ext cx="3513762" cy="3637052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2941756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0" name="Google Shape;3850;p15"/>
          <p:cNvSpPr txBox="1">
            <a:spLocks noGrp="1"/>
          </p:cNvSpPr>
          <p:nvPr>
            <p:ph type="ctrTitle" idx="4294967295"/>
          </p:nvPr>
        </p:nvSpPr>
        <p:spPr>
          <a:xfrm>
            <a:off x="441789" y="441789"/>
            <a:ext cx="7150812" cy="107878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/>
              <a:t>How much cost it will take?</a:t>
            </a:r>
            <a:endParaRPr sz="5400" dirty="0"/>
          </a:p>
        </p:txBody>
      </p:sp>
      <p:sp>
        <p:nvSpPr>
          <p:cNvPr id="3851" name="Google Shape;3851;p15"/>
          <p:cNvSpPr txBox="1">
            <a:spLocks noGrp="1"/>
          </p:cNvSpPr>
          <p:nvPr>
            <p:ph type="subTitle" idx="4294967295"/>
          </p:nvPr>
        </p:nvSpPr>
        <p:spPr>
          <a:xfrm>
            <a:off x="705707" y="1921266"/>
            <a:ext cx="3637051" cy="288703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>
              <a:buNone/>
            </a:pPr>
            <a:r>
              <a:rPr lang="en-US" sz="1800" dirty="0">
                <a:solidFill>
                  <a:schemeClr val="tx1"/>
                </a:solidFill>
              </a:rPr>
              <a:t>The total cost of the project will be 10k Rupees approximately including all the parts and construction and assembling methods like soldering , joints combining etc.</a:t>
            </a:r>
            <a:endParaRPr sz="1800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2758" y="1767154"/>
            <a:ext cx="3041151" cy="3041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774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51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0" name="Google Shape;3850;p15"/>
          <p:cNvSpPr txBox="1">
            <a:spLocks noGrp="1"/>
          </p:cNvSpPr>
          <p:nvPr>
            <p:ph type="ctrTitle" idx="4294967295"/>
          </p:nvPr>
        </p:nvSpPr>
        <p:spPr>
          <a:xfrm>
            <a:off x="441789" y="441789"/>
            <a:ext cx="7150812" cy="107878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/>
              <a:t>References</a:t>
            </a:r>
            <a:endParaRPr sz="5400" dirty="0"/>
          </a:p>
        </p:txBody>
      </p:sp>
      <p:sp>
        <p:nvSpPr>
          <p:cNvPr id="11" name="Rectangle 10"/>
          <p:cNvSpPr/>
          <p:nvPr/>
        </p:nvSpPr>
        <p:spPr>
          <a:xfrm>
            <a:off x="441789" y="1878940"/>
            <a:ext cx="7222730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Clr>
                <a:schemeClr val="accent5"/>
              </a:buClr>
              <a:buFont typeface="Wingdings" panose="05000000000000000000" pitchFamily="2" charset="2"/>
              <a:buChar char="§"/>
            </a:pPr>
            <a:r>
              <a:rPr lang="en-US" sz="1800" dirty="0">
                <a:hlinkClick r:id="rId3"/>
              </a:rPr>
              <a:t>https://create.arduino.cc/projecthub/diyprojectslab/diy-mini-laser-engraver-machine-78c1ee</a:t>
            </a:r>
          </a:p>
          <a:p>
            <a:pPr marL="285750" indent="-285750">
              <a:buClr>
                <a:schemeClr val="accent5"/>
              </a:buClr>
              <a:buFont typeface="Wingdings" panose="05000000000000000000" pitchFamily="2" charset="2"/>
              <a:buChar char="§"/>
            </a:pPr>
            <a:endParaRPr lang="en-US" sz="1800" dirty="0">
              <a:hlinkClick r:id="rId3"/>
            </a:endParaRPr>
          </a:p>
          <a:p>
            <a:pPr marL="285750" indent="-285750">
              <a:buClr>
                <a:schemeClr val="accent5"/>
              </a:buClr>
              <a:buFont typeface="Wingdings" panose="05000000000000000000" pitchFamily="2" charset="2"/>
              <a:buChar char="§"/>
            </a:pPr>
            <a:r>
              <a:rPr lang="en-US" sz="1800" dirty="0">
                <a:hlinkClick r:id="rId4"/>
              </a:rPr>
              <a:t>https://www.instructables.com/Arduino-Laser-Engraver/</a:t>
            </a:r>
            <a:endParaRPr lang="en-US" sz="1800" dirty="0"/>
          </a:p>
          <a:p>
            <a:pPr marL="285750" indent="-285750">
              <a:buClr>
                <a:schemeClr val="accent5"/>
              </a:buClr>
              <a:buFont typeface="Wingdings" panose="05000000000000000000" pitchFamily="2" charset="2"/>
              <a:buChar char="§"/>
            </a:pPr>
            <a:endParaRPr lang="en-US" sz="1800" dirty="0"/>
          </a:p>
          <a:p>
            <a:pPr marL="285750" indent="-285750">
              <a:buClr>
                <a:schemeClr val="accent5"/>
              </a:buClr>
              <a:buFont typeface="Wingdings" panose="05000000000000000000" pitchFamily="2" charset="2"/>
              <a:buChar char="§"/>
            </a:pPr>
            <a:r>
              <a:rPr lang="en-US" sz="1800" dirty="0">
                <a:hlinkClick r:id="rId5"/>
              </a:rPr>
              <a:t>https://www.youtube.com/watch?v=yPT5veELSD8</a:t>
            </a:r>
          </a:p>
          <a:p>
            <a:pPr marL="285750" indent="-285750">
              <a:buClr>
                <a:schemeClr val="accent5"/>
              </a:buClr>
              <a:buFont typeface="Wingdings" panose="05000000000000000000" pitchFamily="2" charset="2"/>
              <a:buChar char="§"/>
            </a:pPr>
            <a:endParaRPr lang="en-US" sz="1800" dirty="0">
              <a:hlinkClick r:id="rId5"/>
            </a:endParaRPr>
          </a:p>
          <a:p>
            <a:pPr marL="285750" indent="-285750">
              <a:buClr>
                <a:schemeClr val="accent5"/>
              </a:buClr>
              <a:buFont typeface="Wingdings" panose="05000000000000000000" pitchFamily="2" charset="2"/>
              <a:buChar char="§"/>
            </a:pPr>
            <a:r>
              <a:rPr lang="en-US" sz="1800" dirty="0">
                <a:hlinkClick r:id="rId5"/>
              </a:rPr>
              <a:t>https://www.youtube.com/watch?v=x5X6Gp-XMEs</a:t>
            </a:r>
            <a:endParaRPr lang="en-US" sz="1800" dirty="0"/>
          </a:p>
          <a:p>
            <a:pPr marL="285750" indent="-285750">
              <a:buClr>
                <a:schemeClr val="accent5"/>
              </a:buClr>
              <a:buFont typeface="Wingdings" panose="05000000000000000000" pitchFamily="2" charset="2"/>
              <a:buChar char="§"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639300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9" name="Google Shape;4059;p35"/>
          <p:cNvSpPr txBox="1">
            <a:spLocks noGrp="1"/>
          </p:cNvSpPr>
          <p:nvPr>
            <p:ph type="ctrTitle" idx="4294967295"/>
          </p:nvPr>
        </p:nvSpPr>
        <p:spPr>
          <a:xfrm>
            <a:off x="685800" y="950634"/>
            <a:ext cx="48639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dirty="0">
                <a:solidFill>
                  <a:srgbClr val="80BFB7"/>
                </a:solidFill>
              </a:rPr>
              <a:t>THANKS!</a:t>
            </a:r>
            <a:endParaRPr sz="8000" dirty="0">
              <a:solidFill>
                <a:srgbClr val="80BFB7"/>
              </a:solidFill>
            </a:endParaRPr>
          </a:p>
        </p:txBody>
      </p:sp>
      <p:sp>
        <p:nvSpPr>
          <p:cNvPr id="4060" name="Google Shape;4060;p35"/>
          <p:cNvSpPr txBox="1">
            <a:spLocks noGrp="1"/>
          </p:cNvSpPr>
          <p:nvPr>
            <p:ph type="subTitle" idx="4294967295"/>
          </p:nvPr>
        </p:nvSpPr>
        <p:spPr>
          <a:xfrm>
            <a:off x="809090" y="2232402"/>
            <a:ext cx="48639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rgbClr val="D3EBD5"/>
                </a:solidFill>
                <a:highlight>
                  <a:srgbClr val="01597F"/>
                </a:highlight>
              </a:rPr>
              <a:t>Any questions?</a:t>
            </a:r>
            <a:endParaRPr sz="3600" dirty="0">
              <a:solidFill>
                <a:srgbClr val="D3EBD5"/>
              </a:solidFill>
              <a:highlight>
                <a:srgbClr val="01597F"/>
              </a:highlight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3B55"/>
      </a:dk1>
      <a:lt1>
        <a:srgbClr val="FFFFFF"/>
      </a:lt1>
      <a:dk2>
        <a:srgbClr val="0B87A1"/>
      </a:dk2>
      <a:lt2>
        <a:srgbClr val="EEF1EE"/>
      </a:lt2>
      <a:accent1>
        <a:srgbClr val="D3EBD5"/>
      </a:accent1>
      <a:accent2>
        <a:srgbClr val="80BFB7"/>
      </a:accent2>
      <a:accent3>
        <a:srgbClr val="0B87A1"/>
      </a:accent3>
      <a:accent4>
        <a:srgbClr val="01597F"/>
      </a:accent4>
      <a:accent5>
        <a:srgbClr val="003B55"/>
      </a:accent5>
      <a:accent6>
        <a:srgbClr val="001120"/>
      </a:accent6>
      <a:hlink>
        <a:srgbClr val="01597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</TotalTime>
  <Words>321</Words>
  <Application>Microsoft Office PowerPoint</Application>
  <PresentationFormat>On-screen Show (16:9)</PresentationFormat>
  <Paragraphs>43</Paragraphs>
  <Slides>9</Slides>
  <Notes>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Mowbray template</vt:lpstr>
      <vt:lpstr>Laser Engraving Wood Machine</vt:lpstr>
      <vt:lpstr>Meet our team</vt:lpstr>
      <vt:lpstr>What is Wood Engraving?</vt:lpstr>
      <vt:lpstr>Design</vt:lpstr>
      <vt:lpstr>Parts of Machine</vt:lpstr>
      <vt:lpstr>How it works?</vt:lpstr>
      <vt:lpstr>How much cost it will take?</vt:lpstr>
      <vt:lpstr>References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Ahmed Amin</dc:creator>
  <cp:lastModifiedBy>923132902568</cp:lastModifiedBy>
  <cp:revision>24</cp:revision>
  <dcterms:modified xsi:type="dcterms:W3CDTF">2022-03-26T18:20:14Z</dcterms:modified>
</cp:coreProperties>
</file>